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6" r:id="rId3"/>
    <p:sldId id="285" r:id="rId4"/>
    <p:sldId id="308" r:id="rId5"/>
    <p:sldId id="328" r:id="rId6"/>
    <p:sldId id="261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0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EEF2"/>
    <a:srgbClr val="F68B0A"/>
    <a:srgbClr val="FFEEAA"/>
    <a:srgbClr val="F7931E"/>
    <a:srgbClr val="F5F5F5"/>
    <a:srgbClr val="92D6E3"/>
    <a:srgbClr val="AAE0FA"/>
    <a:srgbClr val="B0ACD5"/>
    <a:srgbClr val="FAAB4B"/>
    <a:srgbClr val="E1E5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085" autoAdjust="0"/>
    <p:restoredTop sz="95332" autoAdjust="0"/>
  </p:normalViewPr>
  <p:slideViewPr>
    <p:cSldViewPr snapToGrid="0">
      <p:cViewPr>
        <p:scale>
          <a:sx n="100" d="100"/>
          <a:sy n="100" d="100"/>
        </p:scale>
        <p:origin x="-2004" y="-450"/>
      </p:cViewPr>
      <p:guideLst>
        <p:guide orient="horz" pos="15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304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49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091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647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011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2075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92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206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280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20339" y="1072527"/>
            <a:ext cx="155448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884204" y="1072527"/>
            <a:ext cx="155448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902883" y="3785541"/>
            <a:ext cx="155448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420339" y="3858381"/>
            <a:ext cx="155448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553521" y="1119166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80988" y="1111196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7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53521" y="3909575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80988" y="3863505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88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6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878593" y="931180"/>
            <a:ext cx="2637972" cy="82488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839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2333764" y="2820280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50804" y="176275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27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48992" y="1762753"/>
            <a:ext cx="51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59898" y="223234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045066" y="2694009"/>
            <a:ext cx="723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861013" y="1993776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38526" y="1764330"/>
            <a:ext cx="471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532226" y="2135199"/>
            <a:ext cx="0" cy="1815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420337" y="1072527"/>
            <a:ext cx="2130552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84202" y="1072527"/>
            <a:ext cx="2130552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902881" y="3785541"/>
            <a:ext cx="2130552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20337" y="3858381"/>
            <a:ext cx="2130552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553521" y="1119166"/>
            <a:ext cx="151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5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80988" y="1111196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7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3521" y="3909575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4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80988" y="3863505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6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8984" y="111119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xmlns="" val="23955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7.40741E-7 L -1.38889E-6 0.154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0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6" presetClass="emph" presetSubtype="0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/>
      <p:bldP spid="51" grpId="1"/>
      <p:bldP spid="51" grpId="2"/>
      <p:bldP spid="39" grpId="0"/>
      <p:bldP spid="41" grpId="0"/>
      <p:bldP spid="41" grpId="1"/>
      <p:bldP spid="41" grpId="2"/>
      <p:bldP spid="48" grpId="0"/>
      <p:bldP spid="50" grpId="0"/>
      <p:bldP spid="50" grpId="1"/>
      <p:bldP spid="50" grpId="2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27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3998" y="181034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0767" y="2272006"/>
            <a:ext cx="72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45448" y="2722520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9769" y="283376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62329" y="2055028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66540" y="456702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66540" y="5028688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014135" y="5490353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66540" y="559233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44871" y="4811710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79248" y="4608748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07823" y="507041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569273" y="5520927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707823" y="5640116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86154" y="4853435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50373" y="223234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035541" y="2694009"/>
            <a:ext cx="723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851488" y="1993776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51935" y="2828050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57015" y="1762972"/>
            <a:ext cx="549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20339" y="1072527"/>
            <a:ext cx="2126692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884204" y="1072527"/>
            <a:ext cx="2126692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02883" y="3785541"/>
            <a:ext cx="2126692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420339" y="3858381"/>
            <a:ext cx="2126692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553521" y="1119166"/>
            <a:ext cx="19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5 =  </a:t>
            </a:r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80988" y="1111196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7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53521" y="3909575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4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80988" y="3863505"/>
            <a:ext cx="147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6 =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51538" y="111119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44146" y="388108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51538" y="382902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06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/>
      <p:bldP spid="29" grpId="0"/>
      <p:bldP spid="30" grpId="0"/>
      <p:bldP spid="42" grpId="0"/>
      <p:bldP spid="43" grpId="0"/>
      <p:bldP spid="45" grpId="0"/>
      <p:bldP spid="46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249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54180" y="1668385"/>
            <a:ext cx="2134385" cy="592281"/>
          </a:xfrm>
          <a:prstGeom prst="roundRect">
            <a:avLst>
              <a:gd name="adj" fmla="val 21930"/>
            </a:avLst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– 2 =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089" y="1346333"/>
            <a:ext cx="3277315" cy="442912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658488" y="2165727"/>
            <a:ext cx="4038600" cy="1484133"/>
          </a:xfrm>
          <a:custGeom>
            <a:avLst/>
            <a:gdLst>
              <a:gd name="connsiteX0" fmla="*/ 0 w 2695575"/>
              <a:gd name="connsiteY0" fmla="*/ 275150 h 1650867"/>
              <a:gd name="connsiteX1" fmla="*/ 275150 w 2695575"/>
              <a:gd name="connsiteY1" fmla="*/ 0 h 1650867"/>
              <a:gd name="connsiteX2" fmla="*/ 449263 w 2695575"/>
              <a:gd name="connsiteY2" fmla="*/ 0 h 1650867"/>
              <a:gd name="connsiteX3" fmla="*/ 449263 w 2695575"/>
              <a:gd name="connsiteY3" fmla="*/ 0 h 1650867"/>
              <a:gd name="connsiteX4" fmla="*/ 1123156 w 2695575"/>
              <a:gd name="connsiteY4" fmla="*/ 0 h 1650867"/>
              <a:gd name="connsiteX5" fmla="*/ 2420425 w 2695575"/>
              <a:gd name="connsiteY5" fmla="*/ 0 h 1650867"/>
              <a:gd name="connsiteX6" fmla="*/ 2695575 w 2695575"/>
              <a:gd name="connsiteY6" fmla="*/ 275150 h 1650867"/>
              <a:gd name="connsiteX7" fmla="*/ 2695575 w 2695575"/>
              <a:gd name="connsiteY7" fmla="*/ 963006 h 1650867"/>
              <a:gd name="connsiteX8" fmla="*/ 2695575 w 2695575"/>
              <a:gd name="connsiteY8" fmla="*/ 963006 h 1650867"/>
              <a:gd name="connsiteX9" fmla="*/ 2695575 w 2695575"/>
              <a:gd name="connsiteY9" fmla="*/ 1375723 h 1650867"/>
              <a:gd name="connsiteX10" fmla="*/ 2695575 w 2695575"/>
              <a:gd name="connsiteY10" fmla="*/ 1375717 h 1650867"/>
              <a:gd name="connsiteX11" fmla="*/ 2420425 w 2695575"/>
              <a:gd name="connsiteY11" fmla="*/ 1650867 h 1650867"/>
              <a:gd name="connsiteX12" fmla="*/ 1123156 w 2695575"/>
              <a:gd name="connsiteY12" fmla="*/ 1650867 h 1650867"/>
              <a:gd name="connsiteX13" fmla="*/ 449263 w 2695575"/>
              <a:gd name="connsiteY13" fmla="*/ 1650867 h 1650867"/>
              <a:gd name="connsiteX14" fmla="*/ 449263 w 2695575"/>
              <a:gd name="connsiteY14" fmla="*/ 1650867 h 1650867"/>
              <a:gd name="connsiteX15" fmla="*/ 275150 w 2695575"/>
              <a:gd name="connsiteY15" fmla="*/ 1650867 h 1650867"/>
              <a:gd name="connsiteX16" fmla="*/ 0 w 2695575"/>
              <a:gd name="connsiteY16" fmla="*/ 1375717 h 1650867"/>
              <a:gd name="connsiteX17" fmla="*/ 0 w 2695575"/>
              <a:gd name="connsiteY17" fmla="*/ 1375723 h 1650867"/>
              <a:gd name="connsiteX18" fmla="*/ -309155 w 2695575"/>
              <a:gd name="connsiteY18" fmla="*/ 1114269 h 1650867"/>
              <a:gd name="connsiteX19" fmla="*/ 0 w 2695575"/>
              <a:gd name="connsiteY19" fmla="*/ 963006 h 1650867"/>
              <a:gd name="connsiteX20" fmla="*/ 0 w 2695575"/>
              <a:gd name="connsiteY20" fmla="*/ 275150 h 1650867"/>
              <a:gd name="connsiteX0" fmla="*/ 309155 w 3004730"/>
              <a:gd name="connsiteY0" fmla="*/ 275150 h 1650867"/>
              <a:gd name="connsiteX1" fmla="*/ 584305 w 3004730"/>
              <a:gd name="connsiteY1" fmla="*/ 0 h 1650867"/>
              <a:gd name="connsiteX2" fmla="*/ 758418 w 3004730"/>
              <a:gd name="connsiteY2" fmla="*/ 0 h 1650867"/>
              <a:gd name="connsiteX3" fmla="*/ 758418 w 3004730"/>
              <a:gd name="connsiteY3" fmla="*/ 0 h 1650867"/>
              <a:gd name="connsiteX4" fmla="*/ 1432311 w 3004730"/>
              <a:gd name="connsiteY4" fmla="*/ 0 h 1650867"/>
              <a:gd name="connsiteX5" fmla="*/ 2729580 w 3004730"/>
              <a:gd name="connsiteY5" fmla="*/ 0 h 1650867"/>
              <a:gd name="connsiteX6" fmla="*/ 3004730 w 3004730"/>
              <a:gd name="connsiteY6" fmla="*/ 275150 h 1650867"/>
              <a:gd name="connsiteX7" fmla="*/ 3004730 w 3004730"/>
              <a:gd name="connsiteY7" fmla="*/ 963006 h 1650867"/>
              <a:gd name="connsiteX8" fmla="*/ 3004730 w 3004730"/>
              <a:gd name="connsiteY8" fmla="*/ 963006 h 1650867"/>
              <a:gd name="connsiteX9" fmla="*/ 3004730 w 3004730"/>
              <a:gd name="connsiteY9" fmla="*/ 1375723 h 1650867"/>
              <a:gd name="connsiteX10" fmla="*/ 3004730 w 3004730"/>
              <a:gd name="connsiteY10" fmla="*/ 1375717 h 1650867"/>
              <a:gd name="connsiteX11" fmla="*/ 2729580 w 3004730"/>
              <a:gd name="connsiteY11" fmla="*/ 1650867 h 1650867"/>
              <a:gd name="connsiteX12" fmla="*/ 1432311 w 3004730"/>
              <a:gd name="connsiteY12" fmla="*/ 1650867 h 1650867"/>
              <a:gd name="connsiteX13" fmla="*/ 758418 w 3004730"/>
              <a:gd name="connsiteY13" fmla="*/ 1650867 h 1650867"/>
              <a:gd name="connsiteX14" fmla="*/ 758418 w 3004730"/>
              <a:gd name="connsiteY14" fmla="*/ 1650867 h 1650867"/>
              <a:gd name="connsiteX15" fmla="*/ 584305 w 3004730"/>
              <a:gd name="connsiteY15" fmla="*/ 1650867 h 1650867"/>
              <a:gd name="connsiteX16" fmla="*/ 309155 w 3004730"/>
              <a:gd name="connsiteY16" fmla="*/ 1375717 h 1650867"/>
              <a:gd name="connsiteX17" fmla="*/ 266292 w 3004730"/>
              <a:gd name="connsiteY17" fmla="*/ 1156648 h 1650867"/>
              <a:gd name="connsiteX18" fmla="*/ 0 w 3004730"/>
              <a:gd name="connsiteY18" fmla="*/ 1114269 h 1650867"/>
              <a:gd name="connsiteX19" fmla="*/ 309155 w 3004730"/>
              <a:gd name="connsiteY19" fmla="*/ 963006 h 1650867"/>
              <a:gd name="connsiteX20" fmla="*/ 309155 w 3004730"/>
              <a:gd name="connsiteY20" fmla="*/ 275150 h 1650867"/>
              <a:gd name="connsiteX0" fmla="*/ 309155 w 3004730"/>
              <a:gd name="connsiteY0" fmla="*/ 275150 h 1650867"/>
              <a:gd name="connsiteX1" fmla="*/ 584305 w 3004730"/>
              <a:gd name="connsiteY1" fmla="*/ 0 h 1650867"/>
              <a:gd name="connsiteX2" fmla="*/ 758418 w 3004730"/>
              <a:gd name="connsiteY2" fmla="*/ 0 h 1650867"/>
              <a:gd name="connsiteX3" fmla="*/ 758418 w 3004730"/>
              <a:gd name="connsiteY3" fmla="*/ 0 h 1650867"/>
              <a:gd name="connsiteX4" fmla="*/ 1432311 w 3004730"/>
              <a:gd name="connsiteY4" fmla="*/ 0 h 1650867"/>
              <a:gd name="connsiteX5" fmla="*/ 2729580 w 3004730"/>
              <a:gd name="connsiteY5" fmla="*/ 0 h 1650867"/>
              <a:gd name="connsiteX6" fmla="*/ 3004730 w 3004730"/>
              <a:gd name="connsiteY6" fmla="*/ 275150 h 1650867"/>
              <a:gd name="connsiteX7" fmla="*/ 3004730 w 3004730"/>
              <a:gd name="connsiteY7" fmla="*/ 963006 h 1650867"/>
              <a:gd name="connsiteX8" fmla="*/ 3004730 w 3004730"/>
              <a:gd name="connsiteY8" fmla="*/ 963006 h 1650867"/>
              <a:gd name="connsiteX9" fmla="*/ 3004730 w 3004730"/>
              <a:gd name="connsiteY9" fmla="*/ 1375723 h 1650867"/>
              <a:gd name="connsiteX10" fmla="*/ 3004730 w 3004730"/>
              <a:gd name="connsiteY10" fmla="*/ 1375717 h 1650867"/>
              <a:gd name="connsiteX11" fmla="*/ 2729580 w 3004730"/>
              <a:gd name="connsiteY11" fmla="*/ 1650867 h 1650867"/>
              <a:gd name="connsiteX12" fmla="*/ 1432311 w 3004730"/>
              <a:gd name="connsiteY12" fmla="*/ 1650867 h 1650867"/>
              <a:gd name="connsiteX13" fmla="*/ 758418 w 3004730"/>
              <a:gd name="connsiteY13" fmla="*/ 1650867 h 1650867"/>
              <a:gd name="connsiteX14" fmla="*/ 758418 w 3004730"/>
              <a:gd name="connsiteY14" fmla="*/ 1650867 h 1650867"/>
              <a:gd name="connsiteX15" fmla="*/ 584305 w 3004730"/>
              <a:gd name="connsiteY15" fmla="*/ 1650867 h 1650867"/>
              <a:gd name="connsiteX16" fmla="*/ 309155 w 3004730"/>
              <a:gd name="connsiteY16" fmla="*/ 1375717 h 1650867"/>
              <a:gd name="connsiteX17" fmla="*/ 304392 w 3004730"/>
              <a:gd name="connsiteY17" fmla="*/ 1156648 h 1650867"/>
              <a:gd name="connsiteX18" fmla="*/ 0 w 3004730"/>
              <a:gd name="connsiteY18" fmla="*/ 1114269 h 1650867"/>
              <a:gd name="connsiteX19" fmla="*/ 309155 w 3004730"/>
              <a:gd name="connsiteY19" fmla="*/ 963006 h 1650867"/>
              <a:gd name="connsiteX20" fmla="*/ 309155 w 3004730"/>
              <a:gd name="connsiteY20" fmla="*/ 275150 h 1650867"/>
              <a:gd name="connsiteX0" fmla="*/ 360518 w 3056093"/>
              <a:gd name="connsiteY0" fmla="*/ 275150 h 1650867"/>
              <a:gd name="connsiteX1" fmla="*/ 635668 w 3056093"/>
              <a:gd name="connsiteY1" fmla="*/ 0 h 1650867"/>
              <a:gd name="connsiteX2" fmla="*/ 809781 w 3056093"/>
              <a:gd name="connsiteY2" fmla="*/ 0 h 1650867"/>
              <a:gd name="connsiteX3" fmla="*/ 809781 w 3056093"/>
              <a:gd name="connsiteY3" fmla="*/ 0 h 1650867"/>
              <a:gd name="connsiteX4" fmla="*/ 1483674 w 3056093"/>
              <a:gd name="connsiteY4" fmla="*/ 0 h 1650867"/>
              <a:gd name="connsiteX5" fmla="*/ 2780943 w 3056093"/>
              <a:gd name="connsiteY5" fmla="*/ 0 h 1650867"/>
              <a:gd name="connsiteX6" fmla="*/ 3056093 w 3056093"/>
              <a:gd name="connsiteY6" fmla="*/ 275150 h 1650867"/>
              <a:gd name="connsiteX7" fmla="*/ 3056093 w 3056093"/>
              <a:gd name="connsiteY7" fmla="*/ 963006 h 1650867"/>
              <a:gd name="connsiteX8" fmla="*/ 3056093 w 3056093"/>
              <a:gd name="connsiteY8" fmla="*/ 963006 h 1650867"/>
              <a:gd name="connsiteX9" fmla="*/ 3056093 w 3056093"/>
              <a:gd name="connsiteY9" fmla="*/ 1375723 h 1650867"/>
              <a:gd name="connsiteX10" fmla="*/ 3056093 w 3056093"/>
              <a:gd name="connsiteY10" fmla="*/ 1375717 h 1650867"/>
              <a:gd name="connsiteX11" fmla="*/ 2780943 w 3056093"/>
              <a:gd name="connsiteY11" fmla="*/ 1650867 h 1650867"/>
              <a:gd name="connsiteX12" fmla="*/ 1483674 w 3056093"/>
              <a:gd name="connsiteY12" fmla="*/ 1650867 h 1650867"/>
              <a:gd name="connsiteX13" fmla="*/ 809781 w 3056093"/>
              <a:gd name="connsiteY13" fmla="*/ 1650867 h 1650867"/>
              <a:gd name="connsiteX14" fmla="*/ 809781 w 3056093"/>
              <a:gd name="connsiteY14" fmla="*/ 1650867 h 1650867"/>
              <a:gd name="connsiteX15" fmla="*/ 635668 w 3056093"/>
              <a:gd name="connsiteY15" fmla="*/ 1650867 h 1650867"/>
              <a:gd name="connsiteX16" fmla="*/ 360518 w 3056093"/>
              <a:gd name="connsiteY16" fmla="*/ 1375717 h 1650867"/>
              <a:gd name="connsiteX17" fmla="*/ 355755 w 3056093"/>
              <a:gd name="connsiteY17" fmla="*/ 1156648 h 1650867"/>
              <a:gd name="connsiteX18" fmla="*/ 0 w 3056093"/>
              <a:gd name="connsiteY18" fmla="*/ 1406369 h 1650867"/>
              <a:gd name="connsiteX19" fmla="*/ 360518 w 3056093"/>
              <a:gd name="connsiteY19" fmla="*/ 963006 h 1650867"/>
              <a:gd name="connsiteX20" fmla="*/ 360518 w 3056093"/>
              <a:gd name="connsiteY20" fmla="*/ 275150 h 1650867"/>
              <a:gd name="connsiteX0" fmla="*/ 288610 w 2984185"/>
              <a:gd name="connsiteY0" fmla="*/ 275150 h 1650867"/>
              <a:gd name="connsiteX1" fmla="*/ 563760 w 2984185"/>
              <a:gd name="connsiteY1" fmla="*/ 0 h 1650867"/>
              <a:gd name="connsiteX2" fmla="*/ 737873 w 2984185"/>
              <a:gd name="connsiteY2" fmla="*/ 0 h 1650867"/>
              <a:gd name="connsiteX3" fmla="*/ 737873 w 2984185"/>
              <a:gd name="connsiteY3" fmla="*/ 0 h 1650867"/>
              <a:gd name="connsiteX4" fmla="*/ 1411766 w 2984185"/>
              <a:gd name="connsiteY4" fmla="*/ 0 h 1650867"/>
              <a:gd name="connsiteX5" fmla="*/ 2709035 w 2984185"/>
              <a:gd name="connsiteY5" fmla="*/ 0 h 1650867"/>
              <a:gd name="connsiteX6" fmla="*/ 2984185 w 2984185"/>
              <a:gd name="connsiteY6" fmla="*/ 275150 h 1650867"/>
              <a:gd name="connsiteX7" fmla="*/ 2984185 w 2984185"/>
              <a:gd name="connsiteY7" fmla="*/ 963006 h 1650867"/>
              <a:gd name="connsiteX8" fmla="*/ 2984185 w 2984185"/>
              <a:gd name="connsiteY8" fmla="*/ 963006 h 1650867"/>
              <a:gd name="connsiteX9" fmla="*/ 2984185 w 2984185"/>
              <a:gd name="connsiteY9" fmla="*/ 1375723 h 1650867"/>
              <a:gd name="connsiteX10" fmla="*/ 2984185 w 2984185"/>
              <a:gd name="connsiteY10" fmla="*/ 1375717 h 1650867"/>
              <a:gd name="connsiteX11" fmla="*/ 2709035 w 2984185"/>
              <a:gd name="connsiteY11" fmla="*/ 1650867 h 1650867"/>
              <a:gd name="connsiteX12" fmla="*/ 1411766 w 2984185"/>
              <a:gd name="connsiteY12" fmla="*/ 1650867 h 1650867"/>
              <a:gd name="connsiteX13" fmla="*/ 737873 w 2984185"/>
              <a:gd name="connsiteY13" fmla="*/ 1650867 h 1650867"/>
              <a:gd name="connsiteX14" fmla="*/ 737873 w 2984185"/>
              <a:gd name="connsiteY14" fmla="*/ 1650867 h 1650867"/>
              <a:gd name="connsiteX15" fmla="*/ 563760 w 2984185"/>
              <a:gd name="connsiteY15" fmla="*/ 1650867 h 1650867"/>
              <a:gd name="connsiteX16" fmla="*/ 288610 w 2984185"/>
              <a:gd name="connsiteY16" fmla="*/ 1375717 h 1650867"/>
              <a:gd name="connsiteX17" fmla="*/ 283847 w 2984185"/>
              <a:gd name="connsiteY17" fmla="*/ 1156648 h 1650867"/>
              <a:gd name="connsiteX18" fmla="*/ 0 w 2984185"/>
              <a:gd name="connsiteY18" fmla="*/ 1190469 h 1650867"/>
              <a:gd name="connsiteX19" fmla="*/ 288610 w 2984185"/>
              <a:gd name="connsiteY19" fmla="*/ 963006 h 1650867"/>
              <a:gd name="connsiteX20" fmla="*/ 288610 w 2984185"/>
              <a:gd name="connsiteY20" fmla="*/ 275150 h 165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84185" h="1650867">
                <a:moveTo>
                  <a:pt x="288610" y="275150"/>
                </a:moveTo>
                <a:cubicBezTo>
                  <a:pt x="288610" y="123189"/>
                  <a:pt x="411799" y="0"/>
                  <a:pt x="563760" y="0"/>
                </a:cubicBezTo>
                <a:lnTo>
                  <a:pt x="737873" y="0"/>
                </a:lnTo>
                <a:lnTo>
                  <a:pt x="737873" y="0"/>
                </a:lnTo>
                <a:lnTo>
                  <a:pt x="1411766" y="0"/>
                </a:lnTo>
                <a:lnTo>
                  <a:pt x="2709035" y="0"/>
                </a:lnTo>
                <a:cubicBezTo>
                  <a:pt x="2860996" y="0"/>
                  <a:pt x="2984185" y="123189"/>
                  <a:pt x="2984185" y="275150"/>
                </a:cubicBezTo>
                <a:lnTo>
                  <a:pt x="2984185" y="963006"/>
                </a:lnTo>
                <a:lnTo>
                  <a:pt x="2984185" y="963006"/>
                </a:lnTo>
                <a:lnTo>
                  <a:pt x="2984185" y="1375723"/>
                </a:lnTo>
                <a:lnTo>
                  <a:pt x="2984185" y="1375717"/>
                </a:lnTo>
                <a:cubicBezTo>
                  <a:pt x="2984185" y="1527678"/>
                  <a:pt x="2860996" y="1650867"/>
                  <a:pt x="2709035" y="1650867"/>
                </a:cubicBezTo>
                <a:lnTo>
                  <a:pt x="1411766" y="1650867"/>
                </a:lnTo>
                <a:lnTo>
                  <a:pt x="737873" y="1650867"/>
                </a:lnTo>
                <a:lnTo>
                  <a:pt x="737873" y="1650867"/>
                </a:lnTo>
                <a:lnTo>
                  <a:pt x="563760" y="1650867"/>
                </a:lnTo>
                <a:cubicBezTo>
                  <a:pt x="411799" y="1650867"/>
                  <a:pt x="288610" y="1527678"/>
                  <a:pt x="288610" y="1375717"/>
                </a:cubicBezTo>
                <a:lnTo>
                  <a:pt x="283847" y="1156648"/>
                </a:lnTo>
                <a:lnTo>
                  <a:pt x="0" y="1190469"/>
                </a:lnTo>
                <a:lnTo>
                  <a:pt x="288610" y="963006"/>
                </a:lnTo>
                <a:lnTo>
                  <a:pt x="288610" y="275150"/>
                </a:lnTo>
                <a:close/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5178176" y="2175064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= 4,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78176" y="2579625"/>
            <a:ext cx="2794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iữ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82467" y="3099230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56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 = 54.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9188" y="170291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81575" y="169958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93530" y="170552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0248" y="2175064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485064" y="2175064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04668" y="2165728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694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  <p:bldP spid="3" grpId="0" animBg="1"/>
      <p:bldP spid="38" grpId="0"/>
      <p:bldP spid="39" grpId="0"/>
      <p:bldP spid="52" grpId="0"/>
      <p:bldP spid="7" grpId="0"/>
      <p:bldP spid="7" grpId="1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249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1549" y="1688699"/>
            <a:ext cx="2560320" cy="647700"/>
          </a:xfrm>
          <a:prstGeom prst="rect">
            <a:avLst/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– 2 =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11523" y="1688699"/>
            <a:ext cx="2560320" cy="647700"/>
          </a:xfrm>
          <a:prstGeom prst="rect">
            <a:avLst/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– 4 =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91840" y="3815495"/>
            <a:ext cx="2560320" cy="647700"/>
          </a:xfrm>
          <a:prstGeom prst="rect">
            <a:avLst/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– 6 =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0820" y="172016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16800" y="172016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67300" y="38469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083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177" y="1067042"/>
            <a:ext cx="3265211" cy="13246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8249" y="1079326"/>
            <a:ext cx="3187262" cy="132469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2044" y="2418023"/>
            <a:ext cx="3265211" cy="129315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180" y="3647676"/>
            <a:ext cx="3189752" cy="14338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844" y="3775330"/>
            <a:ext cx="3265211" cy="131976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857" y="5060114"/>
            <a:ext cx="3234312" cy="1324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7586" y="1480062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23 + 4 =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802502" y="1447780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884301" y="1473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786463" y="147320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35791" y="1553890"/>
            <a:ext cx="1593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57 – 7 =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10707" y="1532241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92506" y="155766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294668" y="155766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34925" y="2831867"/>
            <a:ext cx="149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27 – 4 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209841" y="2799585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91640" y="282500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93802" y="282500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51240" y="4222652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50 + 7 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726156" y="4190370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07955" y="42157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710117" y="421579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789182" y="4193455"/>
            <a:ext cx="1494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87 – 5 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364098" y="4182439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445897" y="420785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348059" y="42078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371880" y="5513668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82 + 5 =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946796" y="5502652"/>
            <a:ext cx="548640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028595" y="55280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930757" y="552807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03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73" grpId="0" animBg="1"/>
      <p:bldP spid="73" grpId="1" animBg="1"/>
      <p:bldP spid="76" grpId="0"/>
      <p:bldP spid="76" grpId="1"/>
      <p:bldP spid="76" grpId="2"/>
      <p:bldP spid="93" grpId="0"/>
      <p:bldP spid="58" grpId="0"/>
      <p:bldP spid="59" grpId="0" animBg="1"/>
      <p:bldP spid="60" grpId="1"/>
      <p:bldP spid="60" grpId="2"/>
      <p:bldP spid="61" grpId="0"/>
      <p:bldP spid="62" grpId="0"/>
      <p:bldP spid="63" grpId="0" animBg="1"/>
      <p:bldP spid="64" grpId="1"/>
      <p:bldP spid="64" grpId="2"/>
      <p:bldP spid="65" grpId="0"/>
      <p:bldP spid="66" grpId="0"/>
      <p:bldP spid="67" grpId="0" animBg="1"/>
      <p:bldP spid="68" grpId="1"/>
      <p:bldP spid="68" grpId="2"/>
      <p:bldP spid="85" grpId="0"/>
      <p:bldP spid="92" grpId="0"/>
      <p:bldP spid="94" grpId="0" animBg="1"/>
      <p:bldP spid="97" grpId="1"/>
      <p:bldP spid="97" grpId="2"/>
      <p:bldP spid="104" grpId="0"/>
      <p:bldP spid="106" grpId="0"/>
      <p:bldP spid="115" grpId="0" animBg="1"/>
      <p:bldP spid="116" grpId="1"/>
      <p:bldP spid="116" grpId="2"/>
      <p:bldP spid="1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1" y="1528"/>
            <a:ext cx="9160281" cy="6854944"/>
          </a:xfrm>
        </p:spPr>
      </p:pic>
    </p:spTree>
    <p:extLst>
      <p:ext uri="{BB962C8B-B14F-4D97-AF65-F5344CB8AC3E}">
        <p14:creationId xmlns:p14="http://schemas.microsoft.com/office/powerpoint/2010/main" xmlns="" val="3798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" y="9675"/>
            <a:ext cx="9142101" cy="68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98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4744" y="2459504"/>
            <a:ext cx="50145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6000" b="1" dirty="0" smtClean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– 4</a:t>
            </a:r>
            <a:endParaRPr lang="en-US" sz="6000" b="1" dirty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16349" y="835279"/>
            <a:ext cx="1984664" cy="592281"/>
          </a:xfrm>
          <a:prstGeom prst="roundRect">
            <a:avLst>
              <a:gd name="adj" fmla="val 2193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2641" y="86980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2935" y="2200045"/>
            <a:ext cx="320040" cy="3181546"/>
            <a:chOff x="6072749" y="1804486"/>
            <a:chExt cx="320040" cy="31815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134735" y="2200045"/>
            <a:ext cx="320040" cy="3181546"/>
            <a:chOff x="6072749" y="1804486"/>
            <a:chExt cx="320040" cy="318154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535247" y="4421170"/>
            <a:ext cx="320040" cy="958074"/>
            <a:chOff x="6072749" y="4027958"/>
            <a:chExt cx="320040" cy="95807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5757" y="2635595"/>
            <a:ext cx="2441414" cy="315349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560600" y="2404762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55623" y="2833770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86719" y="3163662"/>
            <a:ext cx="30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68801" y="3501757"/>
            <a:ext cx="33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416285" y="4026550"/>
            <a:ext cx="5486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76405" y="4073423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621884" y="4827476"/>
            <a:ext cx="2134385" cy="592281"/>
          </a:xfrm>
          <a:prstGeom prst="roundRect">
            <a:avLst>
              <a:gd name="adj" fmla="val 2193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–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= 23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ular Callout 61"/>
          <p:cNvSpPr/>
          <p:nvPr/>
        </p:nvSpPr>
        <p:spPr>
          <a:xfrm>
            <a:off x="5066064" y="950494"/>
            <a:ext cx="3475263" cy="1303881"/>
          </a:xfrm>
          <a:custGeom>
            <a:avLst/>
            <a:gdLst>
              <a:gd name="connsiteX0" fmla="*/ 0 w 2878282"/>
              <a:gd name="connsiteY0" fmla="*/ 173330 h 1039962"/>
              <a:gd name="connsiteX1" fmla="*/ 173330 w 2878282"/>
              <a:gd name="connsiteY1" fmla="*/ 0 h 1039962"/>
              <a:gd name="connsiteX2" fmla="*/ 479714 w 2878282"/>
              <a:gd name="connsiteY2" fmla="*/ 0 h 1039962"/>
              <a:gd name="connsiteX3" fmla="*/ 479714 w 2878282"/>
              <a:gd name="connsiteY3" fmla="*/ 0 h 1039962"/>
              <a:gd name="connsiteX4" fmla="*/ 1199284 w 2878282"/>
              <a:gd name="connsiteY4" fmla="*/ 0 h 1039962"/>
              <a:gd name="connsiteX5" fmla="*/ 2704952 w 2878282"/>
              <a:gd name="connsiteY5" fmla="*/ 0 h 1039962"/>
              <a:gd name="connsiteX6" fmla="*/ 2878282 w 2878282"/>
              <a:gd name="connsiteY6" fmla="*/ 173330 h 1039962"/>
              <a:gd name="connsiteX7" fmla="*/ 2878282 w 2878282"/>
              <a:gd name="connsiteY7" fmla="*/ 606645 h 1039962"/>
              <a:gd name="connsiteX8" fmla="*/ 2878282 w 2878282"/>
              <a:gd name="connsiteY8" fmla="*/ 606645 h 1039962"/>
              <a:gd name="connsiteX9" fmla="*/ 2878282 w 2878282"/>
              <a:gd name="connsiteY9" fmla="*/ 866635 h 1039962"/>
              <a:gd name="connsiteX10" fmla="*/ 2878282 w 2878282"/>
              <a:gd name="connsiteY10" fmla="*/ 866632 h 1039962"/>
              <a:gd name="connsiteX11" fmla="*/ 2704952 w 2878282"/>
              <a:gd name="connsiteY11" fmla="*/ 1039962 h 1039962"/>
              <a:gd name="connsiteX12" fmla="*/ 1199284 w 2878282"/>
              <a:gd name="connsiteY12" fmla="*/ 1039962 h 1039962"/>
              <a:gd name="connsiteX13" fmla="*/ 953805 w 2878282"/>
              <a:gd name="connsiteY13" fmla="*/ 1253081 h 1039962"/>
              <a:gd name="connsiteX14" fmla="*/ 479714 w 2878282"/>
              <a:gd name="connsiteY14" fmla="*/ 1039962 h 1039962"/>
              <a:gd name="connsiteX15" fmla="*/ 173330 w 2878282"/>
              <a:gd name="connsiteY15" fmla="*/ 1039962 h 1039962"/>
              <a:gd name="connsiteX16" fmla="*/ 0 w 2878282"/>
              <a:gd name="connsiteY16" fmla="*/ 866632 h 1039962"/>
              <a:gd name="connsiteX17" fmla="*/ 0 w 2878282"/>
              <a:gd name="connsiteY17" fmla="*/ 866635 h 1039962"/>
              <a:gd name="connsiteX18" fmla="*/ 0 w 2878282"/>
              <a:gd name="connsiteY18" fmla="*/ 606645 h 1039962"/>
              <a:gd name="connsiteX19" fmla="*/ 0 w 2878282"/>
              <a:gd name="connsiteY19" fmla="*/ 606645 h 1039962"/>
              <a:gd name="connsiteX20" fmla="*/ 0 w 2878282"/>
              <a:gd name="connsiteY20" fmla="*/ 173330 h 1039962"/>
              <a:gd name="connsiteX0" fmla="*/ 0 w 2878282"/>
              <a:gd name="connsiteY0" fmla="*/ 173330 h 1253081"/>
              <a:gd name="connsiteX1" fmla="*/ 173330 w 2878282"/>
              <a:gd name="connsiteY1" fmla="*/ 0 h 1253081"/>
              <a:gd name="connsiteX2" fmla="*/ 479714 w 2878282"/>
              <a:gd name="connsiteY2" fmla="*/ 0 h 1253081"/>
              <a:gd name="connsiteX3" fmla="*/ 479714 w 2878282"/>
              <a:gd name="connsiteY3" fmla="*/ 0 h 1253081"/>
              <a:gd name="connsiteX4" fmla="*/ 1199284 w 2878282"/>
              <a:gd name="connsiteY4" fmla="*/ 0 h 1253081"/>
              <a:gd name="connsiteX5" fmla="*/ 2704952 w 2878282"/>
              <a:gd name="connsiteY5" fmla="*/ 0 h 1253081"/>
              <a:gd name="connsiteX6" fmla="*/ 2878282 w 2878282"/>
              <a:gd name="connsiteY6" fmla="*/ 173330 h 1253081"/>
              <a:gd name="connsiteX7" fmla="*/ 2878282 w 2878282"/>
              <a:gd name="connsiteY7" fmla="*/ 606645 h 1253081"/>
              <a:gd name="connsiteX8" fmla="*/ 2878282 w 2878282"/>
              <a:gd name="connsiteY8" fmla="*/ 606645 h 1253081"/>
              <a:gd name="connsiteX9" fmla="*/ 2878282 w 2878282"/>
              <a:gd name="connsiteY9" fmla="*/ 866635 h 1253081"/>
              <a:gd name="connsiteX10" fmla="*/ 2878282 w 2878282"/>
              <a:gd name="connsiteY10" fmla="*/ 866632 h 1253081"/>
              <a:gd name="connsiteX11" fmla="*/ 2704952 w 2878282"/>
              <a:gd name="connsiteY11" fmla="*/ 1039962 h 1253081"/>
              <a:gd name="connsiteX12" fmla="*/ 1199284 w 2878282"/>
              <a:gd name="connsiteY12" fmla="*/ 1039962 h 1253081"/>
              <a:gd name="connsiteX13" fmla="*/ 953805 w 2878282"/>
              <a:gd name="connsiteY13" fmla="*/ 1253081 h 1253081"/>
              <a:gd name="connsiteX14" fmla="*/ 1051214 w 2878282"/>
              <a:gd name="connsiteY14" fmla="*/ 1033612 h 1253081"/>
              <a:gd name="connsiteX15" fmla="*/ 173330 w 2878282"/>
              <a:gd name="connsiteY15" fmla="*/ 1039962 h 1253081"/>
              <a:gd name="connsiteX16" fmla="*/ 0 w 2878282"/>
              <a:gd name="connsiteY16" fmla="*/ 866632 h 1253081"/>
              <a:gd name="connsiteX17" fmla="*/ 0 w 2878282"/>
              <a:gd name="connsiteY17" fmla="*/ 866635 h 1253081"/>
              <a:gd name="connsiteX18" fmla="*/ 0 w 2878282"/>
              <a:gd name="connsiteY18" fmla="*/ 606645 h 1253081"/>
              <a:gd name="connsiteX19" fmla="*/ 0 w 2878282"/>
              <a:gd name="connsiteY19" fmla="*/ 606645 h 1253081"/>
              <a:gd name="connsiteX20" fmla="*/ 0 w 2878282"/>
              <a:gd name="connsiteY20" fmla="*/ 173330 h 1253081"/>
              <a:gd name="connsiteX0" fmla="*/ 0 w 2878282"/>
              <a:gd name="connsiteY0" fmla="*/ 173330 h 1303881"/>
              <a:gd name="connsiteX1" fmla="*/ 173330 w 2878282"/>
              <a:gd name="connsiteY1" fmla="*/ 0 h 1303881"/>
              <a:gd name="connsiteX2" fmla="*/ 479714 w 2878282"/>
              <a:gd name="connsiteY2" fmla="*/ 0 h 1303881"/>
              <a:gd name="connsiteX3" fmla="*/ 479714 w 2878282"/>
              <a:gd name="connsiteY3" fmla="*/ 0 h 1303881"/>
              <a:gd name="connsiteX4" fmla="*/ 1199284 w 2878282"/>
              <a:gd name="connsiteY4" fmla="*/ 0 h 1303881"/>
              <a:gd name="connsiteX5" fmla="*/ 2704952 w 2878282"/>
              <a:gd name="connsiteY5" fmla="*/ 0 h 1303881"/>
              <a:gd name="connsiteX6" fmla="*/ 2878282 w 2878282"/>
              <a:gd name="connsiteY6" fmla="*/ 173330 h 1303881"/>
              <a:gd name="connsiteX7" fmla="*/ 2878282 w 2878282"/>
              <a:gd name="connsiteY7" fmla="*/ 606645 h 1303881"/>
              <a:gd name="connsiteX8" fmla="*/ 2878282 w 2878282"/>
              <a:gd name="connsiteY8" fmla="*/ 606645 h 1303881"/>
              <a:gd name="connsiteX9" fmla="*/ 2878282 w 2878282"/>
              <a:gd name="connsiteY9" fmla="*/ 866635 h 1303881"/>
              <a:gd name="connsiteX10" fmla="*/ 2878282 w 2878282"/>
              <a:gd name="connsiteY10" fmla="*/ 866632 h 1303881"/>
              <a:gd name="connsiteX11" fmla="*/ 2704952 w 2878282"/>
              <a:gd name="connsiteY11" fmla="*/ 1039962 h 1303881"/>
              <a:gd name="connsiteX12" fmla="*/ 1199284 w 2878282"/>
              <a:gd name="connsiteY12" fmla="*/ 1039962 h 1303881"/>
              <a:gd name="connsiteX13" fmla="*/ 1125255 w 2878282"/>
              <a:gd name="connsiteY13" fmla="*/ 1303881 h 1303881"/>
              <a:gd name="connsiteX14" fmla="*/ 1051214 w 2878282"/>
              <a:gd name="connsiteY14" fmla="*/ 1033612 h 1303881"/>
              <a:gd name="connsiteX15" fmla="*/ 173330 w 2878282"/>
              <a:gd name="connsiteY15" fmla="*/ 1039962 h 1303881"/>
              <a:gd name="connsiteX16" fmla="*/ 0 w 2878282"/>
              <a:gd name="connsiteY16" fmla="*/ 866632 h 1303881"/>
              <a:gd name="connsiteX17" fmla="*/ 0 w 2878282"/>
              <a:gd name="connsiteY17" fmla="*/ 866635 h 1303881"/>
              <a:gd name="connsiteX18" fmla="*/ 0 w 2878282"/>
              <a:gd name="connsiteY18" fmla="*/ 606645 h 1303881"/>
              <a:gd name="connsiteX19" fmla="*/ 0 w 2878282"/>
              <a:gd name="connsiteY19" fmla="*/ 606645 h 1303881"/>
              <a:gd name="connsiteX20" fmla="*/ 0 w 2878282"/>
              <a:gd name="connsiteY20" fmla="*/ 173330 h 130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8282" h="1303881">
                <a:moveTo>
                  <a:pt x="0" y="173330"/>
                </a:moveTo>
                <a:cubicBezTo>
                  <a:pt x="0" y="77602"/>
                  <a:pt x="77602" y="0"/>
                  <a:pt x="173330" y="0"/>
                </a:cubicBezTo>
                <a:lnTo>
                  <a:pt x="479714" y="0"/>
                </a:lnTo>
                <a:lnTo>
                  <a:pt x="479714" y="0"/>
                </a:lnTo>
                <a:lnTo>
                  <a:pt x="1199284" y="0"/>
                </a:lnTo>
                <a:lnTo>
                  <a:pt x="2704952" y="0"/>
                </a:lnTo>
                <a:cubicBezTo>
                  <a:pt x="2800680" y="0"/>
                  <a:pt x="2878282" y="77602"/>
                  <a:pt x="2878282" y="173330"/>
                </a:cubicBezTo>
                <a:lnTo>
                  <a:pt x="2878282" y="606645"/>
                </a:lnTo>
                <a:lnTo>
                  <a:pt x="2878282" y="606645"/>
                </a:lnTo>
                <a:lnTo>
                  <a:pt x="2878282" y="866635"/>
                </a:lnTo>
                <a:lnTo>
                  <a:pt x="2878282" y="866632"/>
                </a:lnTo>
                <a:cubicBezTo>
                  <a:pt x="2878282" y="962360"/>
                  <a:pt x="2800680" y="1039962"/>
                  <a:pt x="2704952" y="1039962"/>
                </a:cubicBezTo>
                <a:lnTo>
                  <a:pt x="1199284" y="1039962"/>
                </a:lnTo>
                <a:lnTo>
                  <a:pt x="1125255" y="1303881"/>
                </a:lnTo>
                <a:lnTo>
                  <a:pt x="1051214" y="1033612"/>
                </a:lnTo>
                <a:lnTo>
                  <a:pt x="173330" y="1039962"/>
                </a:lnTo>
                <a:cubicBezTo>
                  <a:pt x="77602" y="1039962"/>
                  <a:pt x="0" y="962360"/>
                  <a:pt x="0" y="866632"/>
                </a:cubicBezTo>
                <a:lnTo>
                  <a:pt x="0" y="866635"/>
                </a:lnTo>
                <a:lnTo>
                  <a:pt x="0" y="606645"/>
                </a:lnTo>
                <a:lnTo>
                  <a:pt x="0" y="606645"/>
                </a:lnTo>
                <a:lnTo>
                  <a:pt x="0" y="17333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587630" y="4076962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49154" y="2840622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69394" y="978375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69394" y="1467921"/>
            <a:ext cx="256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58410" y="2844161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535247" y="3465178"/>
            <a:ext cx="320040" cy="958074"/>
            <a:chOff x="6072749" y="4027958"/>
            <a:chExt cx="320040" cy="958074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FA3BEA02-785A-49C2-A2F1-8D989F111C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5371" y="3144955"/>
            <a:ext cx="320040" cy="320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1001" y="3132571"/>
            <a:ext cx="347472" cy="129844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35247" y="3132571"/>
            <a:ext cx="320040" cy="12885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535247" y="3141389"/>
            <a:ext cx="333226" cy="12797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54986" y="869809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38036" y="86980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241582" y="86848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545531" y="87178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929892" y="2208614"/>
            <a:ext cx="320040" cy="3181546"/>
            <a:chOff x="6072749" y="1804486"/>
            <a:chExt cx="320040" cy="3181546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xmlns="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xmlns="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xmlns="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xmlns="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xmlns="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xmlns="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3361692" y="2208614"/>
            <a:ext cx="320040" cy="3181546"/>
            <a:chOff x="6072749" y="1804486"/>
            <a:chExt cx="320040" cy="3181546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xmlns="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xmlns="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xmlns="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xmlns="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xmlns="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xmlns="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xmlns="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xmlns="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xmlns="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3762204" y="4429739"/>
            <a:ext cx="320040" cy="958074"/>
            <a:chOff x="6072749" y="4027958"/>
            <a:chExt cx="320040" cy="958074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xmlns="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xmlns="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xmlns="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</p:grpSp>
      <p:sp>
        <p:nvSpPr>
          <p:cNvPr id="7" name="Right Arrow 6"/>
          <p:cNvSpPr/>
          <p:nvPr/>
        </p:nvSpPr>
        <p:spPr>
          <a:xfrm>
            <a:off x="2228764" y="3592326"/>
            <a:ext cx="385042" cy="39329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3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4" grpId="0"/>
      <p:bldP spid="55" grpId="0"/>
      <p:bldP spid="56" grpId="0"/>
      <p:bldP spid="57" grpId="0"/>
      <p:bldP spid="60" grpId="0"/>
      <p:bldP spid="61" grpId="0" animBg="1"/>
      <p:bldP spid="62" grpId="0" animBg="1"/>
      <p:bldP spid="63" grpId="0"/>
      <p:bldP spid="64" grpId="0"/>
      <p:bldP spid="65" grpId="0"/>
      <p:bldP spid="66" grpId="0"/>
      <p:bldP spid="75" grpId="0"/>
      <p:bldP spid="3" grpId="0" animBg="1"/>
      <p:bldP spid="5" grpId="0"/>
      <p:bldP spid="68" grpId="0"/>
      <p:bldP spid="69" grpId="0"/>
      <p:bldP spid="70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16349" y="835279"/>
            <a:ext cx="1984664" cy="592281"/>
          </a:xfrm>
          <a:prstGeom prst="roundRect">
            <a:avLst>
              <a:gd name="adj" fmla="val 2193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2641" y="86980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2935" y="2200045"/>
            <a:ext cx="320040" cy="3181546"/>
            <a:chOff x="6072749" y="1804486"/>
            <a:chExt cx="320040" cy="31815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1134735" y="2200045"/>
            <a:ext cx="320040" cy="3181546"/>
            <a:chOff x="6072749" y="1804486"/>
            <a:chExt cx="320040" cy="318154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1535247" y="4421170"/>
            <a:ext cx="320040" cy="958074"/>
            <a:chOff x="6072749" y="4027958"/>
            <a:chExt cx="320040" cy="958074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5757" y="2635595"/>
            <a:ext cx="2441414" cy="315349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572481" y="2404762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67504" y="2833770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98600" y="3163662"/>
            <a:ext cx="30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80682" y="3501757"/>
            <a:ext cx="33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428166" y="4026550"/>
            <a:ext cx="5486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388286" y="4073423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633331" y="4847005"/>
            <a:ext cx="2134385" cy="592281"/>
          </a:xfrm>
          <a:prstGeom prst="roundRect">
            <a:avLst>
              <a:gd name="adj" fmla="val 2193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–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= 23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ular Callout 61"/>
          <p:cNvSpPr/>
          <p:nvPr/>
        </p:nvSpPr>
        <p:spPr>
          <a:xfrm>
            <a:off x="5066064" y="950494"/>
            <a:ext cx="3475263" cy="1303881"/>
          </a:xfrm>
          <a:custGeom>
            <a:avLst/>
            <a:gdLst>
              <a:gd name="connsiteX0" fmla="*/ 0 w 2878282"/>
              <a:gd name="connsiteY0" fmla="*/ 173330 h 1039962"/>
              <a:gd name="connsiteX1" fmla="*/ 173330 w 2878282"/>
              <a:gd name="connsiteY1" fmla="*/ 0 h 1039962"/>
              <a:gd name="connsiteX2" fmla="*/ 479714 w 2878282"/>
              <a:gd name="connsiteY2" fmla="*/ 0 h 1039962"/>
              <a:gd name="connsiteX3" fmla="*/ 479714 w 2878282"/>
              <a:gd name="connsiteY3" fmla="*/ 0 h 1039962"/>
              <a:gd name="connsiteX4" fmla="*/ 1199284 w 2878282"/>
              <a:gd name="connsiteY4" fmla="*/ 0 h 1039962"/>
              <a:gd name="connsiteX5" fmla="*/ 2704952 w 2878282"/>
              <a:gd name="connsiteY5" fmla="*/ 0 h 1039962"/>
              <a:gd name="connsiteX6" fmla="*/ 2878282 w 2878282"/>
              <a:gd name="connsiteY6" fmla="*/ 173330 h 1039962"/>
              <a:gd name="connsiteX7" fmla="*/ 2878282 w 2878282"/>
              <a:gd name="connsiteY7" fmla="*/ 606645 h 1039962"/>
              <a:gd name="connsiteX8" fmla="*/ 2878282 w 2878282"/>
              <a:gd name="connsiteY8" fmla="*/ 606645 h 1039962"/>
              <a:gd name="connsiteX9" fmla="*/ 2878282 w 2878282"/>
              <a:gd name="connsiteY9" fmla="*/ 866635 h 1039962"/>
              <a:gd name="connsiteX10" fmla="*/ 2878282 w 2878282"/>
              <a:gd name="connsiteY10" fmla="*/ 866632 h 1039962"/>
              <a:gd name="connsiteX11" fmla="*/ 2704952 w 2878282"/>
              <a:gd name="connsiteY11" fmla="*/ 1039962 h 1039962"/>
              <a:gd name="connsiteX12" fmla="*/ 1199284 w 2878282"/>
              <a:gd name="connsiteY12" fmla="*/ 1039962 h 1039962"/>
              <a:gd name="connsiteX13" fmla="*/ 953805 w 2878282"/>
              <a:gd name="connsiteY13" fmla="*/ 1253081 h 1039962"/>
              <a:gd name="connsiteX14" fmla="*/ 479714 w 2878282"/>
              <a:gd name="connsiteY14" fmla="*/ 1039962 h 1039962"/>
              <a:gd name="connsiteX15" fmla="*/ 173330 w 2878282"/>
              <a:gd name="connsiteY15" fmla="*/ 1039962 h 1039962"/>
              <a:gd name="connsiteX16" fmla="*/ 0 w 2878282"/>
              <a:gd name="connsiteY16" fmla="*/ 866632 h 1039962"/>
              <a:gd name="connsiteX17" fmla="*/ 0 w 2878282"/>
              <a:gd name="connsiteY17" fmla="*/ 866635 h 1039962"/>
              <a:gd name="connsiteX18" fmla="*/ 0 w 2878282"/>
              <a:gd name="connsiteY18" fmla="*/ 606645 h 1039962"/>
              <a:gd name="connsiteX19" fmla="*/ 0 w 2878282"/>
              <a:gd name="connsiteY19" fmla="*/ 606645 h 1039962"/>
              <a:gd name="connsiteX20" fmla="*/ 0 w 2878282"/>
              <a:gd name="connsiteY20" fmla="*/ 173330 h 1039962"/>
              <a:gd name="connsiteX0" fmla="*/ 0 w 2878282"/>
              <a:gd name="connsiteY0" fmla="*/ 173330 h 1253081"/>
              <a:gd name="connsiteX1" fmla="*/ 173330 w 2878282"/>
              <a:gd name="connsiteY1" fmla="*/ 0 h 1253081"/>
              <a:gd name="connsiteX2" fmla="*/ 479714 w 2878282"/>
              <a:gd name="connsiteY2" fmla="*/ 0 h 1253081"/>
              <a:gd name="connsiteX3" fmla="*/ 479714 w 2878282"/>
              <a:gd name="connsiteY3" fmla="*/ 0 h 1253081"/>
              <a:gd name="connsiteX4" fmla="*/ 1199284 w 2878282"/>
              <a:gd name="connsiteY4" fmla="*/ 0 h 1253081"/>
              <a:gd name="connsiteX5" fmla="*/ 2704952 w 2878282"/>
              <a:gd name="connsiteY5" fmla="*/ 0 h 1253081"/>
              <a:gd name="connsiteX6" fmla="*/ 2878282 w 2878282"/>
              <a:gd name="connsiteY6" fmla="*/ 173330 h 1253081"/>
              <a:gd name="connsiteX7" fmla="*/ 2878282 w 2878282"/>
              <a:gd name="connsiteY7" fmla="*/ 606645 h 1253081"/>
              <a:gd name="connsiteX8" fmla="*/ 2878282 w 2878282"/>
              <a:gd name="connsiteY8" fmla="*/ 606645 h 1253081"/>
              <a:gd name="connsiteX9" fmla="*/ 2878282 w 2878282"/>
              <a:gd name="connsiteY9" fmla="*/ 866635 h 1253081"/>
              <a:gd name="connsiteX10" fmla="*/ 2878282 w 2878282"/>
              <a:gd name="connsiteY10" fmla="*/ 866632 h 1253081"/>
              <a:gd name="connsiteX11" fmla="*/ 2704952 w 2878282"/>
              <a:gd name="connsiteY11" fmla="*/ 1039962 h 1253081"/>
              <a:gd name="connsiteX12" fmla="*/ 1199284 w 2878282"/>
              <a:gd name="connsiteY12" fmla="*/ 1039962 h 1253081"/>
              <a:gd name="connsiteX13" fmla="*/ 953805 w 2878282"/>
              <a:gd name="connsiteY13" fmla="*/ 1253081 h 1253081"/>
              <a:gd name="connsiteX14" fmla="*/ 1051214 w 2878282"/>
              <a:gd name="connsiteY14" fmla="*/ 1033612 h 1253081"/>
              <a:gd name="connsiteX15" fmla="*/ 173330 w 2878282"/>
              <a:gd name="connsiteY15" fmla="*/ 1039962 h 1253081"/>
              <a:gd name="connsiteX16" fmla="*/ 0 w 2878282"/>
              <a:gd name="connsiteY16" fmla="*/ 866632 h 1253081"/>
              <a:gd name="connsiteX17" fmla="*/ 0 w 2878282"/>
              <a:gd name="connsiteY17" fmla="*/ 866635 h 1253081"/>
              <a:gd name="connsiteX18" fmla="*/ 0 w 2878282"/>
              <a:gd name="connsiteY18" fmla="*/ 606645 h 1253081"/>
              <a:gd name="connsiteX19" fmla="*/ 0 w 2878282"/>
              <a:gd name="connsiteY19" fmla="*/ 606645 h 1253081"/>
              <a:gd name="connsiteX20" fmla="*/ 0 w 2878282"/>
              <a:gd name="connsiteY20" fmla="*/ 173330 h 1253081"/>
              <a:gd name="connsiteX0" fmla="*/ 0 w 2878282"/>
              <a:gd name="connsiteY0" fmla="*/ 173330 h 1303881"/>
              <a:gd name="connsiteX1" fmla="*/ 173330 w 2878282"/>
              <a:gd name="connsiteY1" fmla="*/ 0 h 1303881"/>
              <a:gd name="connsiteX2" fmla="*/ 479714 w 2878282"/>
              <a:gd name="connsiteY2" fmla="*/ 0 h 1303881"/>
              <a:gd name="connsiteX3" fmla="*/ 479714 w 2878282"/>
              <a:gd name="connsiteY3" fmla="*/ 0 h 1303881"/>
              <a:gd name="connsiteX4" fmla="*/ 1199284 w 2878282"/>
              <a:gd name="connsiteY4" fmla="*/ 0 h 1303881"/>
              <a:gd name="connsiteX5" fmla="*/ 2704952 w 2878282"/>
              <a:gd name="connsiteY5" fmla="*/ 0 h 1303881"/>
              <a:gd name="connsiteX6" fmla="*/ 2878282 w 2878282"/>
              <a:gd name="connsiteY6" fmla="*/ 173330 h 1303881"/>
              <a:gd name="connsiteX7" fmla="*/ 2878282 w 2878282"/>
              <a:gd name="connsiteY7" fmla="*/ 606645 h 1303881"/>
              <a:gd name="connsiteX8" fmla="*/ 2878282 w 2878282"/>
              <a:gd name="connsiteY8" fmla="*/ 606645 h 1303881"/>
              <a:gd name="connsiteX9" fmla="*/ 2878282 w 2878282"/>
              <a:gd name="connsiteY9" fmla="*/ 866635 h 1303881"/>
              <a:gd name="connsiteX10" fmla="*/ 2878282 w 2878282"/>
              <a:gd name="connsiteY10" fmla="*/ 866632 h 1303881"/>
              <a:gd name="connsiteX11" fmla="*/ 2704952 w 2878282"/>
              <a:gd name="connsiteY11" fmla="*/ 1039962 h 1303881"/>
              <a:gd name="connsiteX12" fmla="*/ 1199284 w 2878282"/>
              <a:gd name="connsiteY12" fmla="*/ 1039962 h 1303881"/>
              <a:gd name="connsiteX13" fmla="*/ 1125255 w 2878282"/>
              <a:gd name="connsiteY13" fmla="*/ 1303881 h 1303881"/>
              <a:gd name="connsiteX14" fmla="*/ 1051214 w 2878282"/>
              <a:gd name="connsiteY14" fmla="*/ 1033612 h 1303881"/>
              <a:gd name="connsiteX15" fmla="*/ 173330 w 2878282"/>
              <a:gd name="connsiteY15" fmla="*/ 1039962 h 1303881"/>
              <a:gd name="connsiteX16" fmla="*/ 0 w 2878282"/>
              <a:gd name="connsiteY16" fmla="*/ 866632 h 1303881"/>
              <a:gd name="connsiteX17" fmla="*/ 0 w 2878282"/>
              <a:gd name="connsiteY17" fmla="*/ 866635 h 1303881"/>
              <a:gd name="connsiteX18" fmla="*/ 0 w 2878282"/>
              <a:gd name="connsiteY18" fmla="*/ 606645 h 1303881"/>
              <a:gd name="connsiteX19" fmla="*/ 0 w 2878282"/>
              <a:gd name="connsiteY19" fmla="*/ 606645 h 1303881"/>
              <a:gd name="connsiteX20" fmla="*/ 0 w 2878282"/>
              <a:gd name="connsiteY20" fmla="*/ 173330 h 130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8282" h="1303881">
                <a:moveTo>
                  <a:pt x="0" y="173330"/>
                </a:moveTo>
                <a:cubicBezTo>
                  <a:pt x="0" y="77602"/>
                  <a:pt x="77602" y="0"/>
                  <a:pt x="173330" y="0"/>
                </a:cubicBezTo>
                <a:lnTo>
                  <a:pt x="479714" y="0"/>
                </a:lnTo>
                <a:lnTo>
                  <a:pt x="479714" y="0"/>
                </a:lnTo>
                <a:lnTo>
                  <a:pt x="1199284" y="0"/>
                </a:lnTo>
                <a:lnTo>
                  <a:pt x="2704952" y="0"/>
                </a:lnTo>
                <a:cubicBezTo>
                  <a:pt x="2800680" y="0"/>
                  <a:pt x="2878282" y="77602"/>
                  <a:pt x="2878282" y="173330"/>
                </a:cubicBezTo>
                <a:lnTo>
                  <a:pt x="2878282" y="606645"/>
                </a:lnTo>
                <a:lnTo>
                  <a:pt x="2878282" y="606645"/>
                </a:lnTo>
                <a:lnTo>
                  <a:pt x="2878282" y="866635"/>
                </a:lnTo>
                <a:lnTo>
                  <a:pt x="2878282" y="866632"/>
                </a:lnTo>
                <a:cubicBezTo>
                  <a:pt x="2878282" y="962360"/>
                  <a:pt x="2800680" y="1039962"/>
                  <a:pt x="2704952" y="1039962"/>
                </a:cubicBezTo>
                <a:lnTo>
                  <a:pt x="1199284" y="1039962"/>
                </a:lnTo>
                <a:lnTo>
                  <a:pt x="1125255" y="1303881"/>
                </a:lnTo>
                <a:lnTo>
                  <a:pt x="1051214" y="1033612"/>
                </a:lnTo>
                <a:lnTo>
                  <a:pt x="173330" y="1039962"/>
                </a:lnTo>
                <a:cubicBezTo>
                  <a:pt x="77602" y="1039962"/>
                  <a:pt x="0" y="962360"/>
                  <a:pt x="0" y="866632"/>
                </a:cubicBezTo>
                <a:lnTo>
                  <a:pt x="0" y="866635"/>
                </a:lnTo>
                <a:lnTo>
                  <a:pt x="0" y="606645"/>
                </a:lnTo>
                <a:lnTo>
                  <a:pt x="0" y="606645"/>
                </a:lnTo>
                <a:lnTo>
                  <a:pt x="0" y="17333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599511" y="4076962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61035" y="2840622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69394" y="978375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69394" y="1467921"/>
            <a:ext cx="256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809193" y="86980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5771442" y="3293592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570291" y="2844161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535247" y="3465178"/>
            <a:ext cx="320040" cy="958074"/>
            <a:chOff x="6072749" y="4027958"/>
            <a:chExt cx="320040" cy="958074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FA3BEA02-785A-49C2-A2F1-8D989F111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5371" y="3144955"/>
            <a:ext cx="320040" cy="320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1001" y="3132571"/>
            <a:ext cx="347472" cy="129844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535247" y="3132571"/>
            <a:ext cx="320040" cy="12885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535247" y="3141389"/>
            <a:ext cx="333226" cy="12797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54986" y="869809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938036" y="869809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241582" y="86848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545531" y="87178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929892" y="2208614"/>
            <a:ext cx="320040" cy="3181546"/>
            <a:chOff x="6072749" y="1804486"/>
            <a:chExt cx="320040" cy="3181546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xmlns="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xmlns="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xmlns="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xmlns="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xmlns="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xmlns="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xmlns="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3361692" y="2208614"/>
            <a:ext cx="320040" cy="3181546"/>
            <a:chOff x="6072749" y="1804486"/>
            <a:chExt cx="320040" cy="3181546"/>
          </a:xfrm>
        </p:grpSpPr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xmlns="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xmlns="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xmlns="" id="{AE3B9CF2-8E2C-4DEB-8363-8C00A6095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710435"/>
              <a:ext cx="320040" cy="320040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xmlns="" id="{7DA8F8FC-BF08-4F27-9658-EA5608C9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392912"/>
              <a:ext cx="320040" cy="320040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xmlns="" id="{08CA378E-D0FD-4299-A523-F86C261E9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3074323"/>
              <a:ext cx="320040" cy="32004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xmlns="" id="{B090146F-55C2-4C31-85AE-893124784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761378"/>
              <a:ext cx="320040" cy="32004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xmlns="" id="{5AA7EABD-5F79-40E0-A161-5680C41C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441759"/>
              <a:ext cx="320040" cy="32004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xmlns="" id="{036E4EFA-7D34-4BE7-8FE9-F9A36818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2122378"/>
              <a:ext cx="320040" cy="320040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xmlns="" id="{4DAF4322-B1B9-423D-9682-951A2C3B4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1804486"/>
              <a:ext cx="320040" cy="320040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3762204" y="4429739"/>
            <a:ext cx="320040" cy="958074"/>
            <a:chOff x="6072749" y="4027958"/>
            <a:chExt cx="320040" cy="958074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xmlns="" id="{0243F7EC-8C98-42FB-AA44-9B53DCE2E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665992"/>
              <a:ext cx="320040" cy="320040"/>
            </a:xfrm>
            <a:prstGeom prst="rect">
              <a:avLst/>
            </a:prstGeom>
            <a:solidFill>
              <a:srgbClr val="079C42"/>
            </a:solidFill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xmlns="" id="{B84BF934-BD95-4AB8-9D5F-01CBEF833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346975"/>
              <a:ext cx="320040" cy="32004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xmlns="" id="{FA3BEA02-785A-49C2-A2F1-8D989F111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72749" y="4027958"/>
              <a:ext cx="320040" cy="320040"/>
            </a:xfrm>
            <a:prstGeom prst="rect">
              <a:avLst/>
            </a:prstGeom>
          </p:spPr>
        </p:pic>
      </p:grpSp>
      <p:sp>
        <p:nvSpPr>
          <p:cNvPr id="7" name="Right Arrow 6"/>
          <p:cNvSpPr/>
          <p:nvPr/>
        </p:nvSpPr>
        <p:spPr>
          <a:xfrm>
            <a:off x="2228764" y="3592326"/>
            <a:ext cx="385042" cy="39329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221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3" presetClass="emph" presetSubtype="1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mph" presetSubtype="1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mph" presetSubtype="1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3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6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7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9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00348 0.18033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4" grpId="0"/>
      <p:bldP spid="55" grpId="0"/>
      <p:bldP spid="56" grpId="0"/>
      <p:bldP spid="57" grpId="0"/>
      <p:bldP spid="57" grpId="1"/>
      <p:bldP spid="60" grpId="0"/>
      <p:bldP spid="61" grpId="0" animBg="1"/>
      <p:bldP spid="62" grpId="0" animBg="1"/>
      <p:bldP spid="63" grpId="0"/>
      <p:bldP spid="64" grpId="0"/>
      <p:bldP spid="64" grpId="1"/>
      <p:bldP spid="64" grpId="2"/>
      <p:bldP spid="65" grpId="0"/>
      <p:bldP spid="66" grpId="0"/>
      <p:bldP spid="72" grpId="0"/>
      <p:bldP spid="75" grpId="0"/>
      <p:bldP spid="75" grpId="1"/>
      <p:bldP spid="3" grpId="0" animBg="1"/>
      <p:bldP spid="3" grpId="1" animBg="1"/>
      <p:bldP spid="5" grpId="0"/>
      <p:bldP spid="5" grpId="1"/>
      <p:bldP spid="5" grpId="2"/>
      <p:bldP spid="68" grpId="0"/>
      <p:bldP spid="68" grpId="1"/>
      <p:bldP spid="68" grpId="2"/>
      <p:bldP spid="69" grpId="0"/>
      <p:bldP spid="69" grpId="1"/>
      <p:bldP spid="69" grpId="2"/>
      <p:bldP spid="70" grpId="0"/>
      <p:bldP spid="70" grpId="1"/>
      <p:bldP spid="70" grpId="2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220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196178" y="2209807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90409" y="2195952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17396" y="2174532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00333" y="4932732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6102" y="124491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94951" y="170657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267552" y="2157091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63651" y="148959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5878" y="124491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5878" y="170657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067328" y="2157091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53036" y="148959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95954" y="123105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95954" y="169272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829694" y="2143236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732721" y="147574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17396" y="118841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17396" y="165007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6851136" y="2111744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764554" y="143310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10033" y="394661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10033" y="440827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257628" y="4869944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157191" y="419130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196178" y="4953006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90409" y="4939151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17396" y="4917731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237051" y="398811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05878" y="4449776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067328" y="4900290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953036" y="4232798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995954" y="3974256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85563" y="443592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4829694" y="4886435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732721" y="421894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17396" y="393161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17396" y="4393278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6851136" y="4854943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54163" y="4176300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388651" y="2249356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2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8" grpId="0"/>
      <p:bldP spid="29" grpId="0"/>
      <p:bldP spid="30" grpId="0"/>
      <p:bldP spid="32" grpId="0"/>
      <p:bldP spid="33" grpId="0"/>
      <p:bldP spid="34" grpId="0"/>
      <p:bldP spid="36" grpId="0"/>
      <p:bldP spid="38" grpId="0"/>
      <p:bldP spid="39" grpId="0"/>
      <p:bldP spid="41" grpId="0"/>
      <p:bldP spid="42" grpId="0"/>
      <p:bldP spid="43" grpId="0"/>
      <p:bldP spid="45" grpId="0"/>
      <p:bldP spid="46" grpId="0" animBg="1"/>
      <p:bldP spid="47" grpId="0" animBg="1"/>
      <p:bldP spid="48" grpId="0" animBg="1"/>
      <p:bldP spid="49" grpId="0"/>
      <p:bldP spid="50" grpId="0"/>
      <p:bldP spid="52" grpId="0"/>
      <p:bldP spid="53" grpId="0"/>
      <p:bldP spid="54" grpId="0"/>
      <p:bldP spid="56" grpId="0"/>
      <p:bldP spid="57" grpId="0"/>
      <p:bldP spid="73" grpId="0"/>
      <p:bldP spid="75" grpId="0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2896" y="3032650"/>
            <a:ext cx="1064028" cy="9020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0239" y="1501196"/>
            <a:ext cx="51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0133" y="2301210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84346" y="2991085"/>
            <a:ext cx="1371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57338" y="1907235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8335" y="3156575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1176" y="1503457"/>
            <a:ext cx="47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0239" y="1501196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748882" y="2135560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922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-1.85185E-6 L -0.0026 0.2398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199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2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0" grpId="0"/>
      <p:bldP spid="10" grpId="1"/>
      <p:bldP spid="11" grpId="0"/>
      <p:bldP spid="11" grpId="1"/>
      <p:bldP spid="11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3196178" y="2209807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990409" y="2195952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017396" y="2174532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00333" y="4932732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06102" y="124491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94951" y="170657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1267552" y="2157091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163651" y="148959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05878" y="124491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205878" y="170657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3067328" y="2157091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953036" y="148959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995954" y="1231057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995954" y="1692722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4829694" y="2143236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732721" y="147574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017396" y="118841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17396" y="165007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6851136" y="2111744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764554" y="143310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410033" y="3946614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410033" y="4408279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1257628" y="4869944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157191" y="419130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93" name="Rectangle 92"/>
          <p:cNvSpPr/>
          <p:nvPr/>
        </p:nvSpPr>
        <p:spPr>
          <a:xfrm>
            <a:off x="3196178" y="4953006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990409" y="4939151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017396" y="4917731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226660" y="398811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205878" y="4449776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>
            <a:off x="3067328" y="4900290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2953036" y="4232798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006345" y="3974256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985563" y="4435921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4829694" y="4886435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732721" y="421894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017396" y="3931613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017396" y="4393278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6851136" y="4854943"/>
            <a:ext cx="82296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754163" y="4176300"/>
            <a:ext cx="55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1388651" y="2249356"/>
            <a:ext cx="548640" cy="5486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9116" y="228529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07553" y="22493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10116" y="224935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33860" y="221930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09582" y="497621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16620" y="49990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001587" y="498407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33859" y="496062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86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9132</TotalTime>
  <Words>412</Words>
  <Application>Microsoft Office PowerPoint</Application>
  <PresentationFormat>On-screen Show (4:3)</PresentationFormat>
  <Paragraphs>190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21AK22</cp:lastModifiedBy>
  <cp:revision>1072</cp:revision>
  <dcterms:created xsi:type="dcterms:W3CDTF">2018-11-09T03:14:06Z</dcterms:created>
  <dcterms:modified xsi:type="dcterms:W3CDTF">2021-03-13T01:19:34Z</dcterms:modified>
</cp:coreProperties>
</file>