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7" r:id="rId3"/>
  </p:sldMasterIdLst>
  <p:notesMasterIdLst>
    <p:notesMasterId r:id="rId15"/>
  </p:notesMasterIdLst>
  <p:sldIdLst>
    <p:sldId id="337" r:id="rId4"/>
    <p:sldId id="335" r:id="rId5"/>
    <p:sldId id="387" r:id="rId6"/>
    <p:sldId id="359" r:id="rId7"/>
    <p:sldId id="360" r:id="rId8"/>
    <p:sldId id="361" r:id="rId9"/>
    <p:sldId id="329" r:id="rId10"/>
    <p:sldId id="355" r:id="rId11"/>
    <p:sldId id="270" r:id="rId12"/>
    <p:sldId id="356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66B"/>
    <a:srgbClr val="FFB07B"/>
    <a:srgbClr val="FF7F29"/>
    <a:srgbClr val="FEBBC6"/>
    <a:srgbClr val="FB516D"/>
    <a:srgbClr val="B6D2D8"/>
    <a:srgbClr val="CBA9E5"/>
    <a:srgbClr val="F299DA"/>
    <a:srgbClr val="009A7F"/>
    <a:srgbClr val="CD5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8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195108" y="57944"/>
            <a:ext cx="580178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5930" lvl="0" indent="-342265" algn="l">
              <a:lnSpc>
                <a:spcPct val="90000"/>
              </a:lnSpc>
              <a:spcBef>
                <a:spcPct val="2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1860" lvl="1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8425" lvl="2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4355" lvl="3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0285" lvl="4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6215" lvl="5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2145" lvl="6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48710" lvl="7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4640" lvl="8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6164792" y="2285207"/>
            <a:ext cx="7749117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830792" y="370682"/>
            <a:ext cx="7749117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5930" lvl="0" indent="-342265" algn="l">
              <a:lnSpc>
                <a:spcPct val="90000"/>
              </a:lnSpc>
              <a:spcBef>
                <a:spcPct val="2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1860" lvl="1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8425" lvl="2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4355" lvl="3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0285" lvl="4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6215" lvl="5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2145" lvl="6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48710" lvl="7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4640" lvl="8" indent="-342265" algn="l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random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rand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39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795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795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795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795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795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795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795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795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5930" marR="0" lvl="0" indent="-405130" algn="l" rtl="0">
              <a:lnSpc>
                <a:spcPct val="90000"/>
              </a:lnSpc>
              <a:spcBef>
                <a:spcPct val="200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1860" marR="0" lvl="1" indent="-379730" algn="l" rtl="0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3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68425" marR="0" lvl="2" indent="-354965" algn="l" rtl="0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19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4355" marR="0" lvl="3" indent="-342265" algn="l" rtl="0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0285" marR="0" lvl="4" indent="-342265" algn="l" rtl="0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36215" marR="0" lvl="5" indent="-342265" algn="l" rtl="0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192145" marR="0" lvl="6" indent="-342265" algn="l" rtl="0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48710" marR="0" lvl="7" indent="-342265" algn="l" rtl="0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04640" marR="0" lvl="8" indent="-342265" algn="l" rtl="0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195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39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8900" y="3699510"/>
            <a:ext cx="8898890" cy="2196465"/>
          </a:xfrm>
          <a:prstGeom prst="rect">
            <a:avLst/>
          </a:prstGeom>
          <a:noFill/>
        </p:spPr>
        <p:txBody>
          <a:bodyPr spcFirstLastPara="1" wrap="square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</a:t>
            </a:r>
            <a:r>
              <a:rPr lang="vi-VN" sz="6600" b="1" dirty="0">
                <a:solidFill>
                  <a:srgbClr val="FFC000"/>
                </a:solidFill>
                <a:latin typeface="UTM Avo" panose="02040603050506020204" pitchFamily="18" charset="0"/>
                <a:cs typeface="+mn-cs"/>
              </a:rPr>
              <a:t>H</a:t>
            </a:r>
            <a:r>
              <a:rPr lang="vi-VN" sz="6600" b="1" dirty="0">
                <a:solidFill>
                  <a:srgbClr val="92D050"/>
                </a:solidFill>
                <a:latin typeface="UTM Avo" panose="02040603050506020204" pitchFamily="18" charset="0"/>
                <a:cs typeface="+mn-cs"/>
              </a:rPr>
              <a:t>À</a:t>
            </a:r>
            <a:r>
              <a:rPr lang="vi-VN" sz="6600" b="1" dirty="0">
                <a:solidFill>
                  <a:srgbClr val="00B0F0"/>
                </a:solidFill>
                <a:latin typeface="UTM Avo" panose="02040603050506020204" pitchFamily="18" charset="0"/>
                <a:cs typeface="+mn-cs"/>
              </a:rPr>
              <a:t>O</a:t>
            </a:r>
            <a:r>
              <a:rPr lang="vi-VN" sz="66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M</a:t>
            </a:r>
            <a:r>
              <a:rPr lang="vi-VN" sz="66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+mn-cs"/>
              </a:rPr>
              <a:t>Ừ</a:t>
            </a:r>
            <a:r>
              <a:rPr lang="vi-VN" sz="6600" b="1" dirty="0">
                <a:solidFill>
                  <a:schemeClr val="accent2"/>
                </a:solidFill>
                <a:latin typeface="UTM Avo" panose="02040603050506020204" pitchFamily="18" charset="0"/>
                <a:cs typeface="+mn-cs"/>
              </a:rPr>
              <a:t>N</a:t>
            </a:r>
            <a:r>
              <a:rPr lang="vi-VN" sz="6600" b="1" dirty="0"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G</a:t>
            </a:r>
            <a:r>
              <a:rPr lang="vi-VN" sz="66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vi-VN" sz="6600" b="1" dirty="0"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</a:t>
            </a:r>
            <a:r>
              <a:rPr lang="vi-VN" sz="6600" b="1" dirty="0">
                <a:solidFill>
                  <a:srgbClr val="92D050"/>
                </a:solidFill>
                <a:latin typeface="UTM Avo" panose="02040603050506020204" pitchFamily="18" charset="0"/>
                <a:cs typeface="+mn-cs"/>
              </a:rPr>
              <a:t>Á</a:t>
            </a:r>
            <a:r>
              <a:rPr lang="vi-VN" sz="6600" b="1" dirty="0"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</a:t>
            </a:r>
            <a:r>
              <a:rPr lang="vi-VN" sz="66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vi-VN" sz="6600" b="1" dirty="0"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</a:t>
            </a:r>
            <a:r>
              <a:rPr lang="vi-VN" sz="6600" b="1" dirty="0">
                <a:solidFill>
                  <a:srgbClr val="00B0F0"/>
                </a:solidFill>
                <a:latin typeface="UTM Avo" panose="02040603050506020204" pitchFamily="18" charset="0"/>
                <a:cs typeface="+mn-cs"/>
              </a:rPr>
              <a:t>O</a:t>
            </a:r>
            <a:r>
              <a:rPr lang="vi-VN" sz="6600" b="1" dirty="0">
                <a:solidFill>
                  <a:schemeClr val="accent2"/>
                </a:solidFill>
                <a:latin typeface="UTM Avo" panose="02040603050506020204" pitchFamily="18" charset="0"/>
                <a:cs typeface="+mn-cs"/>
              </a:rPr>
              <a:t>N</a:t>
            </a:r>
            <a:endParaRPr lang="vi-VN" sz="6600" b="1" dirty="0"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+mn-cs"/>
              </a:rPr>
              <a:t>Đ</a:t>
            </a:r>
            <a:r>
              <a:rPr lang="vi-VN" sz="66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Ế</a:t>
            </a:r>
            <a:r>
              <a:rPr lang="vi-VN" sz="6600" b="1" dirty="0">
                <a:solidFill>
                  <a:schemeClr val="accent2"/>
                </a:solidFill>
                <a:latin typeface="UTM Avo" panose="02040603050506020204" pitchFamily="18" charset="0"/>
                <a:cs typeface="+mn-cs"/>
              </a:rPr>
              <a:t>N</a:t>
            </a:r>
            <a:r>
              <a:rPr lang="vi-VN" sz="66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vi-VN" sz="6600" b="1" dirty="0"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V</a:t>
            </a:r>
            <a:r>
              <a:rPr lang="vi-VN" sz="6600" b="1" dirty="0">
                <a:solidFill>
                  <a:srgbClr val="00B0F0"/>
                </a:solidFill>
                <a:latin typeface="UTM Avo" panose="02040603050506020204" pitchFamily="18" charset="0"/>
                <a:cs typeface="+mn-cs"/>
              </a:rPr>
              <a:t>Ớ</a:t>
            </a:r>
            <a:r>
              <a:rPr lang="vi-VN" sz="6600" b="1" dirty="0">
                <a:solidFill>
                  <a:srgbClr val="FFC000"/>
                </a:solidFill>
                <a:latin typeface="UTM Avo" panose="02040603050506020204" pitchFamily="18" charset="0"/>
                <a:cs typeface="+mn-cs"/>
              </a:rPr>
              <a:t>I</a:t>
            </a:r>
            <a:r>
              <a:rPr lang="vi-VN" sz="66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vi-VN" sz="6600" b="1" dirty="0"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</a:t>
            </a:r>
            <a:r>
              <a:rPr lang="vi-VN" sz="6600" b="1" dirty="0">
                <a:solidFill>
                  <a:srgbClr val="FFC000"/>
                </a:solidFill>
                <a:latin typeface="UTM Avo" panose="02040603050506020204" pitchFamily="18" charset="0"/>
                <a:cs typeface="+mn-cs"/>
              </a:rPr>
              <a:t>I</a:t>
            </a:r>
            <a:r>
              <a:rPr lang="vi-VN" sz="66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Ế</a:t>
            </a:r>
            <a:r>
              <a:rPr lang="vi-VN" sz="6600" b="1" dirty="0">
                <a:solidFill>
                  <a:schemeClr val="accent1"/>
                </a:solidFill>
                <a:latin typeface="UTM Avo" panose="02040603050506020204" pitchFamily="18" charset="0"/>
                <a:cs typeface="+mn-cs"/>
              </a:rPr>
              <a:t>T</a:t>
            </a:r>
            <a:r>
              <a:rPr lang="vi-VN" sz="66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vi-VN" sz="6600" b="1" dirty="0">
                <a:solidFill>
                  <a:srgbClr val="FFC000"/>
                </a:solidFill>
                <a:latin typeface="UTM Avo" panose="02040603050506020204" pitchFamily="18" charset="0"/>
                <a:cs typeface="+mn-cs"/>
              </a:rPr>
              <a:t>H</a:t>
            </a:r>
            <a:r>
              <a:rPr lang="vi-VN" sz="6600" b="1" dirty="0">
                <a:solidFill>
                  <a:srgbClr val="00B0F0"/>
                </a:solidFill>
                <a:latin typeface="UTM Avo" panose="02040603050506020204" pitchFamily="18" charset="0"/>
                <a:cs typeface="+mn-cs"/>
              </a:rPr>
              <a:t>Ọ</a:t>
            </a:r>
            <a:r>
              <a:rPr lang="vi-VN" sz="6600" b="1" dirty="0"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5175" y="76200"/>
            <a:ext cx="10801985" cy="50819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z="1195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sz="119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8110" y="-9525"/>
            <a:ext cx="755015" cy="68580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449070" y="5323205"/>
            <a:ext cx="83807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Phép tính: 	      		      =   </a:t>
            </a:r>
          </a:p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</a:t>
            </a:r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Hai tổ vẽ được tất cả         bức tranh.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85540" y="5276215"/>
            <a:ext cx="741680" cy="678180"/>
          </a:xfrm>
          <a:prstGeom prst="roundRect">
            <a:avLst/>
          </a:prstGeom>
          <a:ln w="28575">
            <a:solidFill>
              <a:srgbClr val="EB23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73420" y="5276215"/>
            <a:ext cx="741680" cy="678180"/>
          </a:xfrm>
          <a:prstGeom prst="roundRect">
            <a:avLst/>
          </a:prstGeom>
          <a:ln w="28575">
            <a:solidFill>
              <a:srgbClr val="EB23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59955" y="5276215"/>
            <a:ext cx="741680" cy="678180"/>
          </a:xfrm>
          <a:prstGeom prst="roundRect">
            <a:avLst/>
          </a:prstGeom>
          <a:ln w="28575">
            <a:solidFill>
              <a:srgbClr val="EB23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4784090" y="5275580"/>
            <a:ext cx="648335" cy="648335"/>
          </a:xfrm>
          <a:prstGeom prst="ellips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53860" y="6072505"/>
            <a:ext cx="741680" cy="678180"/>
          </a:xfrm>
          <a:prstGeom prst="roundRect">
            <a:avLst/>
          </a:prstGeom>
          <a:ln w="28575">
            <a:solidFill>
              <a:srgbClr val="EB23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3716020" y="5323205"/>
            <a:ext cx="68008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4964430" y="5407025"/>
            <a:ext cx="30480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5991860" y="5431155"/>
            <a:ext cx="30480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 Box 20"/>
          <p:cNvSpPr txBox="1"/>
          <p:nvPr/>
        </p:nvSpPr>
        <p:spPr>
          <a:xfrm>
            <a:off x="7478395" y="5431155"/>
            <a:ext cx="30480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6972300" y="6229985"/>
            <a:ext cx="3841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5802630" y="5323205"/>
            <a:ext cx="68008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7290435" y="5315585"/>
            <a:ext cx="68008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6784340" y="6115685"/>
            <a:ext cx="68008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4766310" y="5241608"/>
            <a:ext cx="680085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7" grpId="0" bldLvl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8900" y="3070860"/>
            <a:ext cx="8898890" cy="2196465"/>
          </a:xfrm>
          <a:prstGeom prst="rect">
            <a:avLst/>
          </a:prstGeom>
          <a:noFill/>
        </p:spPr>
        <p:txBody>
          <a:bodyPr spcFirstLastPara="1" wrap="square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</a:t>
            </a:r>
            <a:r>
              <a:rPr lang="vi-VN" sz="7200" b="1" dirty="0">
                <a:solidFill>
                  <a:srgbClr val="FFC000"/>
                </a:solidFill>
                <a:latin typeface="UTM Avo" panose="02040603050506020204" pitchFamily="18" charset="0"/>
                <a:cs typeface="+mn-cs"/>
              </a:rPr>
              <a:t>H</a:t>
            </a:r>
            <a:r>
              <a:rPr lang="vi-VN" sz="7200" b="1" dirty="0">
                <a:solidFill>
                  <a:srgbClr val="92D050"/>
                </a:solidFill>
                <a:latin typeface="UTM Avo" panose="02040603050506020204" pitchFamily="18" charset="0"/>
                <a:cs typeface="+mn-cs"/>
              </a:rPr>
              <a:t>À</a:t>
            </a:r>
            <a:r>
              <a:rPr lang="vi-VN" sz="7200" b="1" dirty="0">
                <a:solidFill>
                  <a:srgbClr val="00B0F0"/>
                </a:solidFill>
                <a:latin typeface="UTM Avo" panose="02040603050506020204" pitchFamily="18" charset="0"/>
                <a:cs typeface="+mn-cs"/>
              </a:rPr>
              <a:t>O</a:t>
            </a:r>
            <a:r>
              <a:rPr lang="vi-VN" sz="72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altLang="vi-VN" sz="7200" b="1" dirty="0">
                <a:solidFill>
                  <a:schemeClr val="accent2"/>
                </a:solidFill>
                <a:latin typeface="UTM Avo" panose="02040603050506020204" pitchFamily="18" charset="0"/>
                <a:cs typeface="+mn-cs"/>
              </a:rPr>
              <a:t>T</a:t>
            </a:r>
            <a:r>
              <a:rPr lang="en-US" altLang="vi-VN" sz="72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+mn-cs"/>
              </a:rPr>
              <a:t>Ạ</a:t>
            </a:r>
            <a:r>
              <a:rPr lang="en-US" altLang="vi-VN" sz="7200" b="1" dirty="0">
                <a:solidFill>
                  <a:srgbClr val="009A7F"/>
                </a:solidFill>
                <a:latin typeface="UTM Avo" panose="02040603050506020204" pitchFamily="18" charset="0"/>
                <a:cs typeface="+mn-cs"/>
              </a:rPr>
              <a:t>M</a:t>
            </a:r>
            <a:r>
              <a:rPr lang="en-US" altLang="vi-VN" sz="72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altLang="vi-VN" sz="7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+mn-cs"/>
              </a:rPr>
              <a:t>B</a:t>
            </a:r>
            <a:r>
              <a:rPr lang="en-US" altLang="vi-VN" sz="72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I</a:t>
            </a:r>
            <a:r>
              <a:rPr lang="en-US" altLang="vi-VN" sz="7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+mn-cs"/>
              </a:rPr>
              <a:t>Ệ</a:t>
            </a:r>
            <a:r>
              <a:rPr lang="en-US" altLang="vi-VN" sz="7200" b="1" dirty="0">
                <a:solidFill>
                  <a:srgbClr val="00B0F0"/>
                </a:solidFill>
                <a:latin typeface="UTM Avo" panose="02040603050506020204" pitchFamily="18" charset="0"/>
                <a:cs typeface="+mn-cs"/>
              </a:rPr>
              <a:t>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Microsoft YaHei" panose="020B0503020204020204" charset="-122"/>
              <a:cs typeface="+mn-cs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3045" y="1024890"/>
            <a:ext cx="1397635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+ 2 = 11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8280" y="1758950"/>
            <a:ext cx="143764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+ 3 = 12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7810" y="5989320"/>
            <a:ext cx="134874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+ 9 = 18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7965" y="2435860"/>
            <a:ext cx="1406525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+ 4 = 13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8440" y="3836035"/>
            <a:ext cx="1426845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+ 6 = 15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7965" y="3117215"/>
            <a:ext cx="1406525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980" y="4561205"/>
            <a:ext cx="1392555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+ 7 = 16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2415" y="5250815"/>
            <a:ext cx="1320165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+ 8 = 17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38325" y="1758950"/>
            <a:ext cx="1367790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+ 3 = 11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52930" y="2435860"/>
            <a:ext cx="1307465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+ 4 = 12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41500" y="3117215"/>
            <a:ext cx="1329690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+ 5 = 13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43405" y="3836035"/>
            <a:ext cx="1325245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+ 6 = 14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02765" y="4561205"/>
            <a:ext cx="1406525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+ 7 = 15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02765" y="5250815"/>
            <a:ext cx="1406525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+ 8 = 16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14830" y="5989320"/>
            <a:ext cx="1382395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+ 9 = 17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02965" y="2435860"/>
            <a:ext cx="1242695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= 11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912995" y="3117215"/>
            <a:ext cx="1313815" cy="533400"/>
          </a:xfrm>
          <a:prstGeom prst="roundRect">
            <a:avLst/>
          </a:prstGeom>
          <a:solidFill>
            <a:srgbClr val="FFA66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+ 5 = 11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17310" y="3836035"/>
            <a:ext cx="1308100" cy="533400"/>
          </a:xfrm>
          <a:prstGeom prst="roundRect">
            <a:avLst/>
          </a:prstGeom>
          <a:solidFill>
            <a:srgbClr val="F299D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+ 6 = 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75905" y="4561205"/>
            <a:ext cx="1301750" cy="533400"/>
          </a:xfrm>
          <a:prstGeom prst="roundRect">
            <a:avLst/>
          </a:prstGeom>
          <a:solidFill>
            <a:srgbClr val="B6D2D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+ 7 = 11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92170" y="3117215"/>
            <a:ext cx="1270000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 = 12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376295" y="3837305"/>
            <a:ext cx="1306195" cy="5302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 = 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402965" y="4561205"/>
            <a:ext cx="1242695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 = 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385820" y="5250815"/>
            <a:ext cx="1283335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 = 15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388995" y="5989320"/>
            <a:ext cx="1308100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 = 16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919980" y="3836035"/>
            <a:ext cx="1308100" cy="533400"/>
          </a:xfrm>
          <a:prstGeom prst="roundRect">
            <a:avLst/>
          </a:prstGeom>
          <a:solidFill>
            <a:srgbClr val="FFA66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+ 6 = 12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919980" y="4561205"/>
            <a:ext cx="1308100" cy="533400"/>
          </a:xfrm>
          <a:prstGeom prst="roundRect">
            <a:avLst/>
          </a:prstGeom>
          <a:solidFill>
            <a:srgbClr val="FFA66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+ 7 = 13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919980" y="5250815"/>
            <a:ext cx="1308100" cy="533400"/>
          </a:xfrm>
          <a:prstGeom prst="roundRect">
            <a:avLst/>
          </a:prstGeom>
          <a:solidFill>
            <a:srgbClr val="FFA66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+ 8 = 14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919980" y="5989320"/>
            <a:ext cx="1308100" cy="533400"/>
          </a:xfrm>
          <a:prstGeom prst="roundRect">
            <a:avLst/>
          </a:prstGeom>
          <a:solidFill>
            <a:srgbClr val="FFA66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+ 9 = 15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17310" y="5250815"/>
            <a:ext cx="1308100" cy="533400"/>
          </a:xfrm>
          <a:prstGeom prst="roundRect">
            <a:avLst/>
          </a:prstGeom>
          <a:solidFill>
            <a:srgbClr val="F299D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+ 8 = 13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417310" y="4561205"/>
            <a:ext cx="1308100" cy="533400"/>
          </a:xfrm>
          <a:prstGeom prst="roundRect">
            <a:avLst/>
          </a:prstGeom>
          <a:solidFill>
            <a:srgbClr val="F299D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417310" y="5989320"/>
            <a:ext cx="1308100" cy="533400"/>
          </a:xfrm>
          <a:prstGeom prst="roundRect">
            <a:avLst/>
          </a:prstGeom>
          <a:solidFill>
            <a:srgbClr val="F299D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+ 9 = 14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75905" y="5250815"/>
            <a:ext cx="1301750" cy="533400"/>
          </a:xfrm>
          <a:prstGeom prst="roundRect">
            <a:avLst/>
          </a:prstGeom>
          <a:solidFill>
            <a:srgbClr val="B6D2D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+ 8 = 12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875905" y="5989320"/>
            <a:ext cx="1301750" cy="533400"/>
          </a:xfrm>
          <a:prstGeom prst="roundRect">
            <a:avLst/>
          </a:prstGeom>
          <a:solidFill>
            <a:srgbClr val="B6D2D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+ 9 = 13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314180" y="5250815"/>
            <a:ext cx="1308735" cy="533400"/>
          </a:xfrm>
          <a:prstGeom prst="roundRect">
            <a:avLst/>
          </a:prstGeom>
          <a:solidFill>
            <a:srgbClr val="FEBBC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314180" y="5989320"/>
            <a:ext cx="1308735" cy="533400"/>
          </a:xfrm>
          <a:prstGeom prst="roundRect">
            <a:avLst/>
          </a:prstGeom>
          <a:solidFill>
            <a:srgbClr val="FEBBC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750550" y="5989320"/>
            <a:ext cx="1238885" cy="533400"/>
          </a:xfrm>
          <a:prstGeom prst="roundRect">
            <a:avLst/>
          </a:prstGeom>
          <a:solidFill>
            <a:srgbClr val="CBA9E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+ 9 = 11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1" b="31838"/>
          <a:stretch>
            <a:fillRect/>
          </a:stretch>
        </p:blipFill>
        <p:spPr bwMode="auto">
          <a:xfrm>
            <a:off x="8279130" y="1311910"/>
            <a:ext cx="3375025" cy="259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1516380" y="260350"/>
            <a:ext cx="9158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CỘNG (CÓ NHỚ) TRONG PHẠM VI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>
            <a:fillRect/>
          </a:stretch>
        </p:blipFill>
        <p:spPr>
          <a:xfrm>
            <a:off x="-71755" y="-83820"/>
            <a:ext cx="12259945" cy="694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ound Same Side Corner Rectangle 41"/>
          <p:cNvSpPr/>
          <p:nvPr/>
        </p:nvSpPr>
        <p:spPr>
          <a:xfrm>
            <a:off x="307074" y="-75932"/>
            <a:ext cx="11515958" cy="238513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 Diagonal Corner Rectangle 42"/>
          <p:cNvSpPr/>
          <p:nvPr/>
        </p:nvSpPr>
        <p:spPr>
          <a:xfrm>
            <a:off x="3684895" y="-31492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A"/>
          <p:cNvSpPr/>
          <p:nvPr/>
        </p:nvSpPr>
        <p:spPr>
          <a:xfrm>
            <a:off x="533401" y="2436406"/>
            <a:ext cx="5353380" cy="8682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13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C"/>
          <p:cNvSpPr/>
          <p:nvPr/>
        </p:nvSpPr>
        <p:spPr>
          <a:xfrm>
            <a:off x="6094470" y="2436406"/>
            <a:ext cx="5552756" cy="8682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15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B"/>
          <p:cNvSpPr/>
          <p:nvPr/>
        </p:nvSpPr>
        <p:spPr>
          <a:xfrm>
            <a:off x="533401" y="3431828"/>
            <a:ext cx="5332906" cy="8351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14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"/>
          <p:cNvSpPr/>
          <p:nvPr/>
        </p:nvSpPr>
        <p:spPr>
          <a:xfrm>
            <a:off x="6176780" y="3431827"/>
            <a:ext cx="5470445" cy="8372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16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963035" y="861060"/>
            <a:ext cx="3605530" cy="122749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 + 5 = 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>
            <a:fillRect/>
          </a:stretch>
        </p:blipFill>
        <p:spPr>
          <a:xfrm>
            <a:off x="-60325" y="-95250"/>
            <a:ext cx="12259945" cy="693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ound Same Side Corner Rectangle 41"/>
          <p:cNvSpPr/>
          <p:nvPr/>
        </p:nvSpPr>
        <p:spPr>
          <a:xfrm>
            <a:off x="307074" y="-75932"/>
            <a:ext cx="11515958" cy="238513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 Diagonal Corner Rectangle 42"/>
          <p:cNvSpPr/>
          <p:nvPr/>
        </p:nvSpPr>
        <p:spPr>
          <a:xfrm>
            <a:off x="3684895" y="-31492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A"/>
          <p:cNvSpPr/>
          <p:nvPr/>
        </p:nvSpPr>
        <p:spPr>
          <a:xfrm>
            <a:off x="6176923" y="2483875"/>
            <a:ext cx="5353380" cy="80414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"/>
          <p:cNvSpPr/>
          <p:nvPr/>
        </p:nvSpPr>
        <p:spPr>
          <a:xfrm>
            <a:off x="584200" y="3441065"/>
            <a:ext cx="5334000" cy="82042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14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B"/>
          <p:cNvSpPr/>
          <p:nvPr/>
        </p:nvSpPr>
        <p:spPr>
          <a:xfrm>
            <a:off x="584350" y="2469528"/>
            <a:ext cx="5332906" cy="8351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13</a:t>
            </a:r>
          </a:p>
        </p:txBody>
      </p:sp>
      <p:sp>
        <p:nvSpPr>
          <p:cNvPr id="47" name="D"/>
          <p:cNvSpPr/>
          <p:nvPr/>
        </p:nvSpPr>
        <p:spPr>
          <a:xfrm>
            <a:off x="6176780" y="3431827"/>
            <a:ext cx="5470445" cy="8372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16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963035" y="861060"/>
            <a:ext cx="3605530" cy="122656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 + 6 = ?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>
            <a:fillRect/>
          </a:stretch>
        </p:blipFill>
        <p:spPr>
          <a:xfrm>
            <a:off x="-71755" y="-95250"/>
            <a:ext cx="12259945" cy="694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ound Same Side Corner Rectangle 41"/>
          <p:cNvSpPr/>
          <p:nvPr/>
        </p:nvSpPr>
        <p:spPr>
          <a:xfrm>
            <a:off x="307074" y="-75932"/>
            <a:ext cx="11515958" cy="238513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 Diagonal Corner Rectangle 42"/>
          <p:cNvSpPr/>
          <p:nvPr/>
        </p:nvSpPr>
        <p:spPr>
          <a:xfrm>
            <a:off x="3684895" y="-31492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A"/>
          <p:cNvSpPr/>
          <p:nvPr/>
        </p:nvSpPr>
        <p:spPr>
          <a:xfrm>
            <a:off x="584200" y="3413760"/>
            <a:ext cx="5333365" cy="86804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"/>
          <p:cNvSpPr/>
          <p:nvPr/>
        </p:nvSpPr>
        <p:spPr>
          <a:xfrm>
            <a:off x="6209236" y="3431826"/>
            <a:ext cx="5222318" cy="8372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14</a:t>
            </a:r>
          </a:p>
        </p:txBody>
      </p:sp>
      <p:sp>
        <p:nvSpPr>
          <p:cNvPr id="46" name="B"/>
          <p:cNvSpPr/>
          <p:nvPr/>
        </p:nvSpPr>
        <p:spPr>
          <a:xfrm>
            <a:off x="584350" y="2469528"/>
            <a:ext cx="5332906" cy="8351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17</a:t>
            </a:r>
          </a:p>
        </p:txBody>
      </p:sp>
      <p:sp>
        <p:nvSpPr>
          <p:cNvPr id="47" name="D"/>
          <p:cNvSpPr/>
          <p:nvPr/>
        </p:nvSpPr>
        <p:spPr>
          <a:xfrm>
            <a:off x="6208395" y="2469515"/>
            <a:ext cx="5222875" cy="8375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15</a:t>
            </a:r>
          </a:p>
        </p:txBody>
      </p:sp>
      <p:sp>
        <p:nvSpPr>
          <p:cNvPr id="71" name="Rectangle 70"/>
          <p:cNvSpPr txBox="1"/>
          <p:nvPr/>
        </p:nvSpPr>
        <p:spPr>
          <a:xfrm>
            <a:off x="4248150" y="907415"/>
            <a:ext cx="303657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 + 9 =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1675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00621" y="1352619"/>
            <a:ext cx="579120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" y="107492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371" y="2501761"/>
            <a:ext cx="1097280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60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60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" grpId="1"/>
      <p:bldP spid="1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4816" y="3692659"/>
            <a:ext cx="1564107" cy="746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5795" y="4348029"/>
            <a:ext cx="1506677" cy="746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8779307" y="3695319"/>
            <a:ext cx="1678121" cy="746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9307" y="4348156"/>
            <a:ext cx="1504143" cy="746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  <p:sp>
        <p:nvSpPr>
          <p:cNvPr id="21" name="Text Box 7"/>
          <p:cNvSpPr txBox="1"/>
          <p:nvPr/>
        </p:nvSpPr>
        <p:spPr>
          <a:xfrm>
            <a:off x="1358265" y="3735070"/>
            <a:ext cx="2602865" cy="140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+ 5 + 1 =</a:t>
            </a:r>
          </a:p>
          <a:p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+ 3 + 4 =</a:t>
            </a:r>
            <a:endParaRPr lang="en-US" sz="425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7"/>
          <p:cNvSpPr txBox="1"/>
          <p:nvPr/>
        </p:nvSpPr>
        <p:spPr>
          <a:xfrm>
            <a:off x="6376670" y="3712210"/>
            <a:ext cx="3094355" cy="140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+ 2 + 6 =</a:t>
            </a:r>
          </a:p>
          <a:p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+ 4 + 5 =</a:t>
            </a:r>
            <a:endParaRPr lang="en-US" sz="425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6"/>
          <p:cNvSpPr txBox="1"/>
          <p:nvPr/>
        </p:nvSpPr>
        <p:spPr>
          <a:xfrm>
            <a:off x="1371600" y="2667000"/>
            <a:ext cx="105581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Tính:</a:t>
            </a:r>
          </a:p>
        </p:txBody>
      </p:sp>
      <p:sp>
        <p:nvSpPr>
          <p:cNvPr id="5" name="Oval 4"/>
          <p:cNvSpPr/>
          <p:nvPr/>
        </p:nvSpPr>
        <p:spPr>
          <a:xfrm>
            <a:off x="532130" y="2604770"/>
            <a:ext cx="796925" cy="768985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21" grpId="1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020"/>
            <a:ext cx="12191999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51139" y="3711253"/>
            <a:ext cx="2687955" cy="14008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+ 4 = 11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+ 5 = 12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55308" y="3710810"/>
            <a:ext cx="2687955" cy="14008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+ 9 = 16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+ 1 = 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12013" y="5312665"/>
            <a:ext cx="2687955" cy="14008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+ 3 = 10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+ 2 = 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59622" y="3711195"/>
            <a:ext cx="2687955" cy="140081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+ 6 = 15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+ 5 = 13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964131" y="3710940"/>
            <a:ext cx="2687955" cy="140081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+ 9 = 17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+ 1 = 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56564" y="5312285"/>
            <a:ext cx="2687955" cy="140081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+ 3 = 11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+ 2 = 10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377</Words>
  <Application>Microsoft Office PowerPoint</Application>
  <PresentationFormat>Custom</PresentationFormat>
  <Paragraphs>99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3_Office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duong</cp:lastModifiedBy>
  <cp:revision>83</cp:revision>
  <dcterms:created xsi:type="dcterms:W3CDTF">2021-05-12T04:19:00Z</dcterms:created>
  <dcterms:modified xsi:type="dcterms:W3CDTF">2023-06-08T23:22:57Z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1033-11.2.0.10351</vt:lpwstr>
  </property>
  <property fmtid="{D5CDD505-2E9C-101B-9397-08002B2CF9AE}" pid="3" name="ICV">
    <vt:lpwstr>D49E981427284195A47B48FFA20BF1E6</vt:lpwstr>
  </property>
</Properties>
</file>