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706" r:id="rId4"/>
  </p:sldMasterIdLst>
  <p:notesMasterIdLst>
    <p:notesMasterId r:id="rId20"/>
  </p:notesMasterIdLst>
  <p:sldIdLst>
    <p:sldId id="278" r:id="rId5"/>
    <p:sldId id="279" r:id="rId6"/>
    <p:sldId id="260" r:id="rId7"/>
    <p:sldId id="280" r:id="rId8"/>
    <p:sldId id="261" r:id="rId9"/>
    <p:sldId id="281" r:id="rId10"/>
    <p:sldId id="282" r:id="rId11"/>
    <p:sldId id="270" r:id="rId12"/>
    <p:sldId id="264" r:id="rId13"/>
    <p:sldId id="271" r:id="rId14"/>
    <p:sldId id="272" r:id="rId15"/>
    <p:sldId id="267" r:id="rId16"/>
    <p:sldId id="273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63" d="100"/>
          <a:sy n="63" d="100"/>
        </p:scale>
        <p:origin x="8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7601-894C-466C-B865-5EDB200F352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D932B-EC73-4172-85AA-B736DE82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DF41-18EE-4924-B937-73BE5E6759A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7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5" y="477739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2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4529551"/>
            <a:ext cx="584825" cy="365125"/>
          </a:xfrm>
        </p:spPr>
        <p:txBody>
          <a:bodyPr/>
          <a:lstStyle/>
          <a:p>
            <a:pPr>
              <a:defRPr/>
            </a:pPr>
            <a:fld id="{BA8DACF5-46E7-4412-A88E-606C7339D1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9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16829-CA03-4A41-9F4C-1395C574DD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0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pPr>
              <a:defRPr/>
            </a:pPr>
            <a:fld id="{52A05117-7B34-47F2-B53E-74B347E615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54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787785"/>
            <a:ext cx="584825" cy="365125"/>
          </a:xfrm>
        </p:spPr>
        <p:txBody>
          <a:bodyPr/>
          <a:lstStyle/>
          <a:p>
            <a:pPr>
              <a:defRPr/>
            </a:pPr>
            <a:fld id="{08422F52-74D2-4FBF-B90D-9B47DA6E5B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91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7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787785"/>
            <a:ext cx="584825" cy="365125"/>
          </a:xfrm>
        </p:spPr>
        <p:txBody>
          <a:bodyPr/>
          <a:lstStyle/>
          <a:p>
            <a:pPr>
              <a:defRPr/>
            </a:pPr>
            <a:fld id="{D73CFFCF-915D-40AE-8F37-57E65A684E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27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3215-5B9B-4D20-8BFE-15CE257849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81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8396C-2BC0-42BE-AF6A-8308935CC3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2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5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E4030-885D-4A38-9CEB-DB9A7F4C88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2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5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8F6F7704-BA3D-4C47-BC27-5CB3EDD001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08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932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736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67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646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7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DC6D-7D90-4C47-91DA-620B93786D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517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4" y="62741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1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12548-0679-4360-BE98-20AFF60F2C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36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pPr>
              <a:defRPr/>
            </a:pPr>
            <a:fld id="{BA8DACF5-46E7-4412-A88E-606C7339D1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350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16829-CA03-4A41-9F4C-1395C574DD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82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4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52A05117-7B34-47F2-B53E-74B347E615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05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>
              <a:defRPr/>
            </a:pPr>
            <a:fld id="{08422F52-74D2-4FBF-B90D-9B47DA6E5B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092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>
              <a:defRPr/>
            </a:pPr>
            <a:fld id="{D73CFFCF-915D-40AE-8F37-57E65A684E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68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3215-5B9B-4D20-8BFE-15CE257849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206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8396C-2BC0-42BE-AF6A-8308935CC3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79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E4030-885D-4A38-9CEB-DB9A7F4C88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941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8F6F7704-BA3D-4C47-BC27-5CB3EDD001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622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152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289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606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358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DC6D-7D90-4C47-91DA-620B93786D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91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12548-0679-4360-BE98-20AFF60F2C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435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81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8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2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0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08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1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6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6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31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44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29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9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9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EBBD-F2C8-46CA-BD9B-F34E4969924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5" y="613581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5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2486-FC9F-4980-AF32-FEF986A380B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2486-FC9F-4980-AF32-FEF986A380B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0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0" y="1295400"/>
            <a:ext cx="61722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ba</a:t>
            </a:r>
            <a:r>
              <a:rPr lang="en-US" altLang="en-US" sz="2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9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5 </a:t>
            </a:r>
            <a:r>
              <a:rPr lang="en-US" altLang="en-US" sz="2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2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2023</a:t>
            </a:r>
          </a:p>
        </p:txBody>
      </p:sp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630488" y="2565400"/>
            <a:ext cx="3959225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MRVT: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Lạc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quan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DE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–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Yêu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đời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0" y="1970088"/>
            <a:ext cx="6172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và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câu</a:t>
            </a:r>
            <a:endParaRPr lang="en-US" altLang="en-US" sz="24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2630488" y="3428206"/>
            <a:ext cx="3959225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tuần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34)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29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44" y="1104900"/>
            <a:ext cx="4007556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228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tìm các từ miêu tả tiếng cười và đặt câu với mỗi từ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ức lan toả của nụ cười!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/>
          <a:stretch/>
        </p:blipFill>
        <p:spPr bwMode="auto">
          <a:xfrm>
            <a:off x="628650" y="4086880"/>
            <a:ext cx="3333750" cy="24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ười hết cỡ, tăng 7 năm tuổi thọ | Báo Dân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04900"/>
            <a:ext cx="3333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lợi ích của nụ cười có thể bạn chưa bi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44" y="4086881"/>
            <a:ext cx="4007556" cy="24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257300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h</a:t>
            </a:r>
            <a:r>
              <a:rPr lang="en-US" sz="2400" b="1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74369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96984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19598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9130" y="2032478"/>
            <a:ext cx="177426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4849" y="2005002"/>
            <a:ext cx="13716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30620" y="1986937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62092" y="1986937"/>
            <a:ext cx="143318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42213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71700" y="2943204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320" y="2943204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74941" y="2943204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37979" y="2957085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5752" y="3794028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5495" y="3767821"/>
            <a:ext cx="1730744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khùng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khục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8687" y="3767821"/>
            <a:ext cx="150649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13349" y="4732803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7378" y="4732803"/>
            <a:ext cx="114222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228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tìm các từ miêu tả tiếng cười và đặt câu với mỗi từ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042811"/>
            <a:ext cx="5288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atin typeface="Times New Roman"/>
              </a:rPr>
              <a:t>Đ</a:t>
            </a:r>
            <a:r>
              <a:rPr lang="vi-VN" sz="2800" b="1" dirty="0">
                <a:latin typeface="Times New Roman"/>
              </a:rPr>
              <a:t>ặt câu với mỗi từ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vừa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tìm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được</a:t>
            </a:r>
            <a:r>
              <a:rPr lang="vi-VN" sz="2800" b="1" dirty="0">
                <a:latin typeface="Times New Roman"/>
              </a:rPr>
              <a:t>: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562303" y="1676400"/>
            <a:ext cx="842554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562303" y="2895600"/>
            <a:ext cx="827689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562303" y="4164449"/>
            <a:ext cx="827689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62302" y="5383649"/>
            <a:ext cx="82768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tìm các từ miêu tả tiếng cười và đặt câu với mỗi từ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00201" y="772180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hả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hê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00201" y="1569243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hì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00201" y="2550998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rúc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rích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00201" y="3550443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hô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00201" y="4617244"/>
            <a:ext cx="187880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khanh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1" y="5675293"/>
            <a:ext cx="187880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khùng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86300" y="464403"/>
            <a:ext cx="44577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698124" y="1466671"/>
            <a:ext cx="444587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698124" y="2827337"/>
            <a:ext cx="444587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…….,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86300" y="3817203"/>
            <a:ext cx="44577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…………, nom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686302" y="4807803"/>
            <a:ext cx="445769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15165" y="5777630"/>
            <a:ext cx="4445875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479006" y="578644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422488" y="389679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493124" y="1600204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400552" y="1499054"/>
            <a:ext cx="3287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493124" y="2574929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422488" y="2521067"/>
            <a:ext cx="285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493124" y="3549651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400550" y="3717926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498056" y="5538085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400551" y="4473601"/>
            <a:ext cx="240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498056" y="4586291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400550" y="5715004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3700633" y="1259226"/>
            <a:ext cx="807074" cy="18649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3722920" y="723079"/>
            <a:ext cx="784787" cy="1155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3736182" y="1775508"/>
            <a:ext cx="771524" cy="10598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3736689" y="3820912"/>
            <a:ext cx="771017" cy="1191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715730" y="4963913"/>
            <a:ext cx="706758" cy="1055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3703858" y="4952915"/>
            <a:ext cx="771524" cy="98124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5975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62" y="-39832"/>
            <a:ext cx="682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695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5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0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/>
      <p:bldP spid="15380" grpId="0"/>
      <p:bldP spid="15381" grpId="0"/>
      <p:bldP spid="15382" grpId="0"/>
      <p:bldP spid="15383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 animBg="1"/>
      <p:bldP spid="15394" grpId="0" animBg="1"/>
      <p:bldP spid="15395" grpId="0" animBg="1"/>
      <p:bldP spid="15396" grpId="0" animBg="1"/>
      <p:bldP spid="15398" grpId="0" animBg="1"/>
      <p:bldP spid="153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1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9"/>
            <p:cNvSpPr txBox="1">
              <a:spLocks noChangeArrowheads="1"/>
            </p:cNvSpPr>
            <p:nvPr/>
          </p:nvSpPr>
          <p:spPr bwMode="auto">
            <a:xfrm>
              <a:off x="1219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 biệt các em,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 gặp lại!</a:t>
              </a:r>
            </a:p>
          </p:txBody>
        </p:sp>
        <p:sp>
          <p:nvSpPr>
            <p:cNvPr id="7173" name="Text Box 9"/>
            <p:cNvSpPr txBox="1">
              <a:spLocks noChangeArrowheads="1"/>
            </p:cNvSpPr>
            <p:nvPr/>
          </p:nvSpPr>
          <p:spPr bwMode="auto">
            <a:xfrm>
              <a:off x="5580112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>
                  <a:solidFill>
                    <a:srgbClr val="0000FF"/>
                  </a:solidFill>
                  <a:latin typeface="HP001 4 hàng" panose="020B0603050302020204" pitchFamily="34" charset="0"/>
                </a:rPr>
                <a:t>Giáo viên: Trần Công Hiến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471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96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015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7840" y="522627"/>
            <a:ext cx="8145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Trạng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ngữ bổ sung ý nghĩa gì cho câu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040" y="1786620"/>
            <a:ext cx="781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Rải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thung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lũng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gáy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râm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ran.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94040" y="2583651"/>
            <a:ext cx="781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2. Sau tiếng chuông chùa, mặt trăng đã nhỏ lại, sáng vằng vặc.</a:t>
            </a:r>
            <a:endParaRPr lang="en-US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040" y="3687499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3. Vì chăm học, Hoa được cô giáo khen.</a:t>
            </a:r>
            <a:endParaRPr lang="en-US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94040" y="4572000"/>
            <a:ext cx="7334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4.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hạn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chế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ngọt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béo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phì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A3DA06-1758-4FA9-B9D6-44E9CE938B6F}"/>
              </a:ext>
            </a:extLst>
          </p:cNvPr>
          <p:cNvCxnSpPr/>
          <p:nvPr/>
        </p:nvCxnSpPr>
        <p:spPr>
          <a:xfrm>
            <a:off x="1167914" y="2309840"/>
            <a:ext cx="34313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A3DA06-1758-4FA9-B9D6-44E9CE938B6F}"/>
              </a:ext>
            </a:extLst>
          </p:cNvPr>
          <p:cNvCxnSpPr/>
          <p:nvPr/>
        </p:nvCxnSpPr>
        <p:spPr>
          <a:xfrm>
            <a:off x="1140624" y="3027680"/>
            <a:ext cx="33634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A3DA06-1758-4FA9-B9D6-44E9CE938B6F}"/>
              </a:ext>
            </a:extLst>
          </p:cNvPr>
          <p:cNvCxnSpPr/>
          <p:nvPr/>
        </p:nvCxnSpPr>
        <p:spPr>
          <a:xfrm>
            <a:off x="1171808" y="4125834"/>
            <a:ext cx="17117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A3DA06-1758-4FA9-B9D6-44E9CE938B6F}"/>
              </a:ext>
            </a:extLst>
          </p:cNvPr>
          <p:cNvCxnSpPr/>
          <p:nvPr/>
        </p:nvCxnSpPr>
        <p:spPr>
          <a:xfrm>
            <a:off x="4572000" y="509522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7840" y="5618440"/>
            <a:ext cx="814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3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19050" y="0"/>
            <a:ext cx="91249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Hộp_Văn_Bản 7"/>
          <p:cNvSpPr txBox="1">
            <a:spLocks noChangeArrowheads="1"/>
          </p:cNvSpPr>
          <p:nvPr/>
        </p:nvSpPr>
        <p:spPr bwMode="auto">
          <a:xfrm>
            <a:off x="1403350" y="1519238"/>
            <a:ext cx="6769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630488" y="2743200"/>
            <a:ext cx="3959225" cy="109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MRVT: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Lạc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quan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DE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–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Yêu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đời</a:t>
            </a:r>
            <a:endParaRPr lang="en-US" sz="3600" b="1" kern="10" dirty="0" smtClean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tuần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34)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90156"/>
            <a:ext cx="83439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328557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a. Từ chỉ hoạt </a:t>
            </a:r>
            <a:r>
              <a:rPr lang="vi-VN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động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: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 (Headings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2267002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+mj-lt"/>
              </a:rPr>
              <a:t>M: vui chơi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281329"/>
            <a:ext cx="307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 (Headings)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3331" y="3219774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343400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 (Headings)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4281333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31946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 (Headings)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800" y="5257905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3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90156"/>
            <a:ext cx="83439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328557"/>
            <a:ext cx="83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a. Từ chỉ hoạt </a:t>
            </a:r>
            <a:r>
              <a:rPr lang="vi-VN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động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trả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lời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cho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câu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hỏi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nào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?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 (Headings)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281329"/>
            <a:ext cx="83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trả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lời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cho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câu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hỏi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nào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?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 (Headings)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343400"/>
            <a:ext cx="83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trả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lời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cho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câu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hỏi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nào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?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 (Headings)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319460"/>
            <a:ext cx="83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trả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lời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cho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câu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hỏi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nào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?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 (Headings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780062"/>
            <a:ext cx="83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 (Headings)"/>
              </a:rPr>
              <a:t>- </a:t>
            </a:r>
            <a:r>
              <a:rPr lang="vi-VN" sz="2400" b="1" dirty="0" smtClean="0">
                <a:solidFill>
                  <a:srgbClr val="0000FF"/>
                </a:solidFill>
                <a:latin typeface="Times New Roman (Headings)"/>
              </a:rPr>
              <a:t>Từ </a:t>
            </a:r>
            <a:r>
              <a:rPr lang="vi-VN" sz="2400" b="1" dirty="0">
                <a:solidFill>
                  <a:srgbClr val="0000FF"/>
                </a:solidFill>
                <a:latin typeface="Times New Roman (Headings)"/>
              </a:rPr>
              <a:t>chỉ hoạt </a:t>
            </a:r>
            <a:r>
              <a:rPr lang="vi-VN" sz="2400" b="1" dirty="0" smtClean="0">
                <a:solidFill>
                  <a:srgbClr val="0000FF"/>
                </a:solidFill>
                <a:latin typeface="Times New Roman (Headings)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</a:rPr>
              <a:t>hỏi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gì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?</a:t>
            </a:r>
            <a:endParaRPr lang="en-US" sz="2400" b="1" i="1" dirty="0">
              <a:solidFill>
                <a:srgbClr val="0000FF"/>
              </a:solidFill>
              <a:latin typeface="Times New Roman (Headings)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732834"/>
            <a:ext cx="83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 (Headings)"/>
              </a:rPr>
              <a:t>C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ảm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thấy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thế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nào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?</a:t>
            </a:r>
            <a:endParaRPr lang="en-US" sz="2400" b="1" i="1" dirty="0">
              <a:solidFill>
                <a:srgbClr val="0000FF"/>
              </a:solidFill>
              <a:latin typeface="Times New Roman (Headings)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4794905"/>
            <a:ext cx="83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Là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người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thế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 (Headings)"/>
              </a:rPr>
              <a:t>nào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?</a:t>
            </a:r>
            <a:endParaRPr lang="en-US" sz="2400" b="1" i="1" dirty="0">
              <a:solidFill>
                <a:srgbClr val="0000FF"/>
              </a:solidFill>
              <a:latin typeface="Times New Roman (Headings)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6019800"/>
            <a:ext cx="83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 (Headings)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 (Headings)"/>
              </a:rPr>
              <a:t>Cảm</a:t>
            </a:r>
            <a:r>
              <a:rPr lang="en-US" sz="2400" b="1" i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 (Headings)"/>
              </a:rPr>
              <a:t>thấy</a:t>
            </a:r>
            <a:r>
              <a:rPr lang="en-US" sz="2400" b="1" i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 (Headings)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 (Headings)"/>
              </a:rPr>
              <a:t>nào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 (Headings)"/>
              </a:rPr>
              <a:t>? </a:t>
            </a:r>
            <a:r>
              <a:rPr lang="en-US" sz="2400" b="1" i="1" dirty="0" err="1">
                <a:solidFill>
                  <a:srgbClr val="0000FF"/>
                </a:solidFill>
                <a:latin typeface="Times New Roman (Headings)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 (Headings)"/>
              </a:rPr>
              <a:t>người</a:t>
            </a:r>
            <a:r>
              <a:rPr lang="en-US" sz="2400" b="1" i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 (Headings)"/>
              </a:rPr>
              <a:t>thế</a:t>
            </a:r>
            <a:r>
              <a:rPr lang="en-US" sz="2400" b="1" i="1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 (Headings)"/>
              </a:rPr>
              <a:t>nào</a:t>
            </a:r>
            <a:r>
              <a:rPr lang="en-US" sz="2400" b="1" i="1" dirty="0">
                <a:solidFill>
                  <a:srgbClr val="0000FF"/>
                </a:solidFill>
                <a:latin typeface="Times New Roman (Headings)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46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7" grpId="0"/>
      <p:bldP spid="11" grpId="0"/>
      <p:bldP spid="13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90156"/>
            <a:ext cx="83439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328557"/>
            <a:ext cx="3119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a. Từ chỉ hoạt </a:t>
            </a:r>
            <a:r>
              <a:rPr lang="vi-VN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động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Times New Roman (Headings)"/>
              </a:rPr>
              <a:t>: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 (Headings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2267002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+mj-lt"/>
              </a:rPr>
              <a:t>M: vui chơi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281329"/>
            <a:ext cx="307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 (Headings)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3331" y="3219774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343400"/>
            <a:ext cx="284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 (Headings)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4281333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531946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0000"/>
                </a:solidFill>
                <a:latin typeface="Times New Roman (Headings)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 (Headings)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800" y="5257905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2242356"/>
            <a:ext cx="3381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góp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vui, mua vui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1" y="3218439"/>
            <a:ext cx="3467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vui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lòng, vui mừng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,</a:t>
            </a:r>
            <a:endParaRPr lang="vi-VN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4279998"/>
            <a:ext cx="3848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vui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nhộn, vui tươi.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2050" y="3680384"/>
            <a:ext cx="4919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vui 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sướng, vui vui, vui thú.</a:t>
            </a:r>
          </a:p>
        </p:txBody>
      </p:sp>
    </p:spTree>
    <p:extLst>
      <p:ext uri="{BB962C8B-B14F-4D97-AF65-F5344CB8AC3E}">
        <p14:creationId xmlns:p14="http://schemas.microsoft.com/office/powerpoint/2010/main" val="35766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2228850" y="1828800"/>
            <a:ext cx="4572000" cy="3581400"/>
          </a:xfrm>
          <a:prstGeom prst="cloudCallout">
            <a:avLst>
              <a:gd name="adj1" fmla="val -23928"/>
              <a:gd name="adj2" fmla="val 50342"/>
            </a:avLst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589079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12192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12190" y="2324100"/>
            <a:ext cx="1257300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7696" y="3613150"/>
            <a:ext cx="1543504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9818" y="4953000"/>
            <a:ext cx="1684564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24600" y="1143000"/>
            <a:ext cx="1620982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48500" y="2324100"/>
            <a:ext cx="1684564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03110" y="3613150"/>
            <a:ext cx="1257300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58733" y="4958080"/>
            <a:ext cx="1792432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7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88893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trên, chọn ra một từ và đặt câu với từ đó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928833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cắm trại, chúng em đã 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thật thỏa thích</a:t>
            </a:r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9520" y="5052675"/>
            <a:ext cx="7675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+mj-lt"/>
              </a:rPr>
              <a:t>-  Thấy em chăm chỉ học tập, bố mẹ em rất 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vui lòng</a:t>
            </a: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510283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+mj-lt"/>
              </a:rPr>
              <a:t>-  Anh Ba là một con người 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vui tính</a:t>
            </a: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9520" y="4091733"/>
            <a:ext cx="7599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FF"/>
                </a:solidFill>
                <a:latin typeface="+mj-lt"/>
              </a:rPr>
              <a:t>-  Kết Thúc năm học, ai cũng </a:t>
            </a:r>
            <a:r>
              <a:rPr lang="vi-VN" sz="2400" b="1" dirty="0">
                <a:solidFill>
                  <a:srgbClr val="00B050"/>
                </a:solidFill>
                <a:latin typeface="+mj-lt"/>
              </a:rPr>
              <a:t>vui vẻ</a:t>
            </a:r>
            <a:r>
              <a:rPr lang="vi-VN" sz="2400" dirty="0">
                <a:solidFill>
                  <a:srgbClr val="0000FF"/>
                </a:solidFill>
                <a:latin typeface="+mj-lt"/>
              </a:rPr>
              <a:t> đón nhận những ngày nghỉ hè thoải mái</a:t>
            </a:r>
            <a:r>
              <a:rPr lang="vi-VN" sz="24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9631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altLang="en-US" sz="28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altLang="en-US" sz="28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alt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altLang="en-US" sz="28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53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823</Words>
  <Application>Microsoft Office PowerPoint</Application>
  <PresentationFormat>On-screen Show (4:3)</PresentationFormat>
  <Paragraphs>125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Century Gothic</vt:lpstr>
      <vt:lpstr>HP001 4 hàng</vt:lpstr>
      <vt:lpstr>Times New Roman</vt:lpstr>
      <vt:lpstr>Times New Roman (Headings)</vt:lpstr>
      <vt:lpstr>Wingdings 3</vt:lpstr>
      <vt:lpstr>Office Theme</vt:lpstr>
      <vt:lpstr>Wisp</vt:lpstr>
      <vt:lpstr>1_Wisp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VietAnh</dc:creator>
  <cp:lastModifiedBy>Cong Hien</cp:lastModifiedBy>
  <cp:revision>36</cp:revision>
  <dcterms:created xsi:type="dcterms:W3CDTF">2021-05-13T02:01:05Z</dcterms:created>
  <dcterms:modified xsi:type="dcterms:W3CDTF">2023-05-08T11:07:03Z</dcterms:modified>
</cp:coreProperties>
</file>