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11" r:id="rId3"/>
  </p:sldMasterIdLst>
  <p:notesMasterIdLst>
    <p:notesMasterId r:id="rId17"/>
  </p:notesMasterIdLst>
  <p:sldIdLst>
    <p:sldId id="299" r:id="rId4"/>
    <p:sldId id="270" r:id="rId5"/>
    <p:sldId id="28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302" r:id="rId15"/>
    <p:sldId id="277" r:id="rId16"/>
  </p:sldIdLst>
  <p:sldSz cx="12192000" cy="6858000"/>
  <p:notesSz cx="6858000" cy="9144000"/>
  <p:embeddedFontLst>
    <p:embeddedFont>
      <p:font typeface="VNI-Avo" pitchFamily="2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Palatino Linotype" pitchFamily="18" charset="0"/>
      <p:regular r:id="rId26"/>
      <p:bold r:id="rId27"/>
      <p:italic r:id="rId28"/>
      <p:boldItalic r:id="rId29"/>
    </p:embeddedFont>
    <p:embeddedFont>
      <p:font typeface="Calibri Light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EFF6A-9BF2-4B9B-9BA0-7566106D2F80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2D2D-65EF-41EE-90D7-9DAFBF7829F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6573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B46-499B-48EB-941F-58A3EE9C67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04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92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69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50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61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63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069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607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69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23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545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179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FC37CA3-8158-4F67-A82F-C2CDB3AA28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19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CDDCAC-4A7B-4632-BBE3-EE8E1491278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6AD72A-CB13-4D26-88B7-D0FEC7BF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78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28495C-BF59-4EF6-9F73-69CBFA1E6F43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FE4196-319C-49DE-918F-0AF62588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732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03EC93-FC3A-464C-B9C6-9971F17BF315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5B965C-7D50-45C4-8380-BAEDAB28D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287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B61F97-9953-4163-8D6D-C5763E96738A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161C34-FE47-486F-881B-25DFEB432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545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CE5CA8-D87F-4A80-A00A-EA32F64E878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6EE93C-B73F-4E10-BF7B-6ECDEE3EF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761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52612B-A841-41ED-8DF0-406185A32EC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52457D-9BB0-40EB-8E0B-DAADD685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06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292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75570A-8BB4-4002-B4A1-ED604DE42CA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B38C1E-800C-4F92-92CC-2590A5645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760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4657EE-FD90-4E55-AFE8-FA0753141839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8D933C-1815-46EE-A77B-123F1F28A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488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2C3646-39A0-4DD7-93AA-6D813184438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A37A37-AE7A-4926-BB5F-EA7315B52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824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DFE48A-310D-4B42-A4D8-105C4A5A36E8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E409F4-B295-4E91-B1B5-516C94B62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297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F9F161-6042-4A5D-9864-F6BD3A3B89B0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4CFC54-D4D1-4B18-97C5-D01010679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79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68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30000" r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8C32D41-47FE-479E-B25F-BDD62E4F750C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A65428D-A46D-48EA-A680-B885A2169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75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1" y="2717074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xmlns="" val="18131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908740-1567-4A80-A53C-B7425A05B987}"/>
              </a:ext>
            </a:extLst>
          </p:cNvPr>
          <p:cNvSpPr/>
          <p:nvPr/>
        </p:nvSpPr>
        <p:spPr>
          <a:xfrm>
            <a:off x="622301" y="315909"/>
            <a:ext cx="543401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E58084-11B7-4535-908D-297299EF5084}"/>
              </a:ext>
            </a:extLst>
          </p:cNvPr>
          <p:cNvSpPr/>
          <p:nvPr/>
        </p:nvSpPr>
        <p:spPr>
          <a:xfrm>
            <a:off x="622301" y="3437299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5C532C1-ADA3-42F8-B8A5-2F8F35B41BEA}"/>
              </a:ext>
            </a:extLst>
          </p:cNvPr>
          <p:cNvSpPr/>
          <p:nvPr/>
        </p:nvSpPr>
        <p:spPr>
          <a:xfrm>
            <a:off x="622301" y="3962845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CB6FBF-E45D-455C-9714-91EF4134D4A4}"/>
              </a:ext>
            </a:extLst>
          </p:cNvPr>
          <p:cNvSpPr/>
          <p:nvPr/>
        </p:nvSpPr>
        <p:spPr>
          <a:xfrm>
            <a:off x="622301" y="6077917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F662D3-7607-46CF-B93B-D7D0DF3292F9}"/>
              </a:ext>
            </a:extLst>
          </p:cNvPr>
          <p:cNvSpPr/>
          <p:nvPr/>
        </p:nvSpPr>
        <p:spPr>
          <a:xfrm>
            <a:off x="622301" y="917853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C7164E-20F4-447D-A62F-756D49015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411917"/>
            <a:ext cx="7341704" cy="1871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06192C-A703-4097-8323-218C95688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94" y="4488312"/>
            <a:ext cx="9684716" cy="15010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3D471-4DF8-4313-A84D-B06632BAEFFC}"/>
              </a:ext>
            </a:extLst>
          </p:cNvPr>
          <p:cNvSpPr/>
          <p:nvPr/>
        </p:nvSpPr>
        <p:spPr>
          <a:xfrm>
            <a:off x="2064312" y="33937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72E12C-B5EE-4538-9DBA-FF57BFF5E1D6}"/>
              </a:ext>
            </a:extLst>
          </p:cNvPr>
          <p:cNvSpPr/>
          <p:nvPr/>
        </p:nvSpPr>
        <p:spPr>
          <a:xfrm>
            <a:off x="1958863" y="604203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449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196E05-855B-4C14-84BF-D6708C678590}"/>
              </a:ext>
            </a:extLst>
          </p:cNvPr>
          <p:cNvSpPr/>
          <p:nvPr/>
        </p:nvSpPr>
        <p:spPr>
          <a:xfrm>
            <a:off x="1514131" y="647354"/>
            <a:ext cx="110331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FEA0F15-1EE8-4804-8894-C2A0D1E8BD66}"/>
              </a:ext>
            </a:extLst>
          </p:cNvPr>
          <p:cNvGrpSpPr/>
          <p:nvPr/>
        </p:nvGrpSpPr>
        <p:grpSpPr>
          <a:xfrm>
            <a:off x="1688756" y="1272207"/>
            <a:ext cx="7434431" cy="788022"/>
            <a:chOff x="973138" y="1166191"/>
            <a:chExt cx="7434431" cy="7880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D1BE3156-2942-4736-BA9D-0AA9E8F210AE}"/>
                </a:ext>
              </a:extLst>
            </p:cNvPr>
            <p:cNvSpPr/>
            <p:nvPr/>
          </p:nvSpPr>
          <p:spPr>
            <a:xfrm>
              <a:off x="973138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1F4F31D-B36C-40B6-9593-9799257D995E}"/>
                </a:ext>
              </a:extLst>
            </p:cNvPr>
            <p:cNvSpPr/>
            <p:nvPr/>
          </p:nvSpPr>
          <p:spPr>
            <a:xfrm>
              <a:off x="1799673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B860A10-AF6A-46B6-AD48-28CAA8DB8339}"/>
                </a:ext>
              </a:extLst>
            </p:cNvPr>
            <p:cNvSpPr/>
            <p:nvPr/>
          </p:nvSpPr>
          <p:spPr>
            <a:xfrm>
              <a:off x="2630211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7C4D5AF-49D1-4FDA-B37C-073529389D6B}"/>
                </a:ext>
              </a:extLst>
            </p:cNvPr>
            <p:cNvSpPr/>
            <p:nvPr/>
          </p:nvSpPr>
          <p:spPr>
            <a:xfrm>
              <a:off x="3456746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80D368B8-69C5-4C82-A8EA-E34402BDD2D6}"/>
                </a:ext>
              </a:extLst>
            </p:cNvPr>
            <p:cNvSpPr/>
            <p:nvPr/>
          </p:nvSpPr>
          <p:spPr>
            <a:xfrm>
              <a:off x="4278104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7D53C53-3AE2-4682-B7CE-23A4C3AC4904}"/>
                </a:ext>
              </a:extLst>
            </p:cNvPr>
            <p:cNvSpPr/>
            <p:nvPr/>
          </p:nvSpPr>
          <p:spPr>
            <a:xfrm>
              <a:off x="5104639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DE735EF-A50A-4F70-8444-49A45518D8D5}"/>
                </a:ext>
              </a:extLst>
            </p:cNvPr>
            <p:cNvSpPr/>
            <p:nvPr/>
          </p:nvSpPr>
          <p:spPr>
            <a:xfrm>
              <a:off x="5934591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C357898-EE52-42CB-807C-08923314AD24}"/>
                </a:ext>
              </a:extLst>
            </p:cNvPr>
            <p:cNvSpPr/>
            <p:nvPr/>
          </p:nvSpPr>
          <p:spPr>
            <a:xfrm>
              <a:off x="6761126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7D861C9D-EEE5-442C-8C70-739544505287}"/>
                </a:ext>
              </a:extLst>
            </p:cNvPr>
            <p:cNvSpPr/>
            <p:nvPr/>
          </p:nvSpPr>
          <p:spPr>
            <a:xfrm>
              <a:off x="7591664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90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8B14366-E7E0-4F15-A337-89988D5D8E6D}"/>
              </a:ext>
            </a:extLst>
          </p:cNvPr>
          <p:cNvSpPr/>
          <p:nvPr/>
        </p:nvSpPr>
        <p:spPr>
          <a:xfrm>
            <a:off x="2509838" y="1270862"/>
            <a:ext cx="815905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EE27449-5FFB-453E-9345-F5F3A736AAD1}"/>
              </a:ext>
            </a:extLst>
          </p:cNvPr>
          <p:cNvSpPr/>
          <p:nvPr/>
        </p:nvSpPr>
        <p:spPr>
          <a:xfrm>
            <a:off x="4168842" y="1270862"/>
            <a:ext cx="815905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E554615-CCAC-4F6A-A827-D2F03914EA50}"/>
              </a:ext>
            </a:extLst>
          </p:cNvPr>
          <p:cNvSpPr/>
          <p:nvPr/>
        </p:nvSpPr>
        <p:spPr>
          <a:xfrm>
            <a:off x="4995187" y="1270862"/>
            <a:ext cx="815905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B6A87C8-63EE-42F5-903C-BF0468CC5D58}"/>
              </a:ext>
            </a:extLst>
          </p:cNvPr>
          <p:cNvSpPr/>
          <p:nvPr/>
        </p:nvSpPr>
        <p:spPr>
          <a:xfrm>
            <a:off x="5825725" y="1270862"/>
            <a:ext cx="815905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7700FA8-2CE7-4D69-B420-FF38CCDA8791}"/>
              </a:ext>
            </a:extLst>
          </p:cNvPr>
          <p:cNvSpPr/>
          <p:nvPr/>
        </p:nvSpPr>
        <p:spPr>
          <a:xfrm>
            <a:off x="7482713" y="1270862"/>
            <a:ext cx="815905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xmlns="" val="13557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128" y="1895168"/>
            <a:ext cx="9008871" cy="4962832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257175" y="166982"/>
            <a:ext cx="798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Bài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tập</a:t>
            </a:r>
            <a:r>
              <a:rPr lang="en-US" sz="3600" dirty="0" smtClean="0">
                <a:solidFill>
                  <a:srgbClr val="00B0F0"/>
                </a:solidFill>
              </a:rPr>
              <a:t> 3</a:t>
            </a:r>
            <a:r>
              <a:rPr lang="en-US" sz="3600" dirty="0" smtClean="0"/>
              <a:t>: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 “ </a:t>
            </a:r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thích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4" name="Khung Chú Thích Bầu Dục 3"/>
          <p:cNvSpPr/>
          <p:nvPr/>
        </p:nvSpPr>
        <p:spPr>
          <a:xfrm>
            <a:off x="328613" y="1424279"/>
            <a:ext cx="2814637" cy="1339631"/>
          </a:xfrm>
          <a:prstGeom prst="wedgeEllipseCallout">
            <a:avLst>
              <a:gd name="adj1" fmla="val 21824"/>
              <a:gd name="adj2" fmla="val 121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</a:rPr>
              <a:t>chục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que </a:t>
            </a:r>
            <a:r>
              <a:rPr lang="en-US" sz="2800" dirty="0" err="1" smtClean="0">
                <a:solidFill>
                  <a:srgbClr val="FF0000"/>
                </a:solidFill>
              </a:rPr>
              <a:t>tính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Khung Chú Thích Bầu Dục 9"/>
          <p:cNvSpPr/>
          <p:nvPr/>
        </p:nvSpPr>
        <p:spPr>
          <a:xfrm>
            <a:off x="3000376" y="813313"/>
            <a:ext cx="4151914" cy="1339631"/>
          </a:xfrm>
          <a:prstGeom prst="wedgeEllipseCallout">
            <a:avLst>
              <a:gd name="adj1" fmla="val -18261"/>
              <a:gd name="adj2" fmla="val 100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en-US" sz="2800" dirty="0" err="1" smtClean="0">
                <a:solidFill>
                  <a:srgbClr val="FF0000"/>
                </a:solidFill>
              </a:rPr>
              <a:t>chục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lập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Khung Chú Thích Bầu Dục 33"/>
          <p:cNvSpPr/>
          <p:nvPr/>
        </p:nvSpPr>
        <p:spPr>
          <a:xfrm>
            <a:off x="7312326" y="684425"/>
            <a:ext cx="2814637" cy="1339631"/>
          </a:xfrm>
          <a:prstGeom prst="wedgeEllipseCallout">
            <a:avLst>
              <a:gd name="adj1" fmla="val -38075"/>
              <a:gd name="adj2" fmla="val 111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</a:rPr>
              <a:t>chục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bút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Khung Chú Thích Bầu Dục 36"/>
          <p:cNvSpPr/>
          <p:nvPr/>
        </p:nvSpPr>
        <p:spPr>
          <a:xfrm>
            <a:off x="9265442" y="2024056"/>
            <a:ext cx="2814637" cy="1339631"/>
          </a:xfrm>
          <a:prstGeom prst="wedgeEllipseCallout">
            <a:avLst>
              <a:gd name="adj1" fmla="val -37567"/>
              <a:gd name="adj2" fmla="val 108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 </a:t>
            </a:r>
            <a:r>
              <a:rPr lang="en-US" sz="2800" dirty="0" err="1" smtClean="0">
                <a:solidFill>
                  <a:srgbClr val="FF0000"/>
                </a:solidFill>
              </a:rPr>
              <a:t>chục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</a:rPr>
              <a:t> bi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3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34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634875">
            <a:off x="2743200" y="2240812"/>
            <a:ext cx="10210800" cy="101566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71800"/>
            <a:ext cx="2667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038" y="3962400"/>
            <a:ext cx="20574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678363"/>
            <a:ext cx="17526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15925"/>
            <a:ext cx="2667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376238"/>
            <a:ext cx="20574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04801"/>
            <a:ext cx="17526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412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backgroud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438" y="16750"/>
            <a:ext cx="9134563" cy="68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19980" y="2714100"/>
            <a:ext cx="1497141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828" y="3786671"/>
            <a:ext cx="7399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CHỤC VÀ ĐƠN VỊ (TIẾT 1)</a:t>
            </a:r>
            <a:endParaRPr lang="en-US" sz="5400" b="1" dirty="0">
              <a:solidFill>
                <a:srgbClr val="FF0000"/>
              </a:solidFill>
            </a:endParaRPr>
          </a:p>
          <a:p>
            <a:pPr algn="ctr"/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2050868" y="1859196"/>
            <a:ext cx="8517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Palatino Linotype" panose="02040502050505030304" pitchFamily="18" charset="0"/>
              </a:rPr>
              <a:t>Thứ</a:t>
            </a:r>
            <a:r>
              <a:rPr lang="en-US" sz="4400" dirty="0" smtClean="0">
                <a:latin typeface="Palatino Linotype" panose="02040502050505030304" pitchFamily="18" charset="0"/>
              </a:rPr>
              <a:t> </a:t>
            </a:r>
            <a:r>
              <a:rPr lang="en-US" sz="4400" dirty="0" err="1" smtClean="0">
                <a:latin typeface="Palatino Linotype" panose="02040502050505030304" pitchFamily="18" charset="0"/>
              </a:rPr>
              <a:t>tư</a:t>
            </a:r>
            <a:r>
              <a:rPr lang="en-US" sz="4400" dirty="0" smtClean="0">
                <a:latin typeface="Palatino Linotype" panose="02040502050505030304" pitchFamily="18" charset="0"/>
              </a:rPr>
              <a:t> </a:t>
            </a:r>
            <a:r>
              <a:rPr lang="en-US" sz="4400" dirty="0" err="1" smtClean="0">
                <a:latin typeface="Palatino Linotype" panose="02040502050505030304" pitchFamily="18" charset="0"/>
              </a:rPr>
              <a:t>ngày</a:t>
            </a:r>
            <a:r>
              <a:rPr lang="en-US" sz="4400" dirty="0" smtClean="0">
                <a:latin typeface="Palatino Linotype" panose="02040502050505030304" pitchFamily="18" charset="0"/>
              </a:rPr>
              <a:t> 16 </a:t>
            </a:r>
            <a:r>
              <a:rPr lang="en-US" sz="4400" dirty="0" err="1" smtClean="0">
                <a:latin typeface="Palatino Linotype" panose="02040502050505030304" pitchFamily="18" charset="0"/>
              </a:rPr>
              <a:t>tháng</a:t>
            </a:r>
            <a:r>
              <a:rPr lang="en-US" sz="4400" dirty="0" smtClean="0">
                <a:latin typeface="Palatino Linotype" panose="02040502050505030304" pitchFamily="18" charset="0"/>
              </a:rPr>
              <a:t> 2 </a:t>
            </a:r>
            <a:r>
              <a:rPr lang="en-US" sz="4400" dirty="0" err="1" smtClean="0">
                <a:latin typeface="Palatino Linotype" panose="02040502050505030304" pitchFamily="18" charset="0"/>
              </a:rPr>
              <a:t>năm</a:t>
            </a:r>
            <a:r>
              <a:rPr lang="en-US" sz="4400" dirty="0" smtClean="0">
                <a:latin typeface="Palatino Linotype" panose="02040502050505030304" pitchFamily="18" charset="0"/>
              </a:rPr>
              <a:t> 2022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6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xmlns="" id="{08C0EBC6-2CF7-434F-AE6F-CC365D24E72C}"/>
              </a:ext>
            </a:extLst>
          </p:cNvPr>
          <p:cNvSpPr/>
          <p:nvPr/>
        </p:nvSpPr>
        <p:spPr>
          <a:xfrm>
            <a:off x="1736060" y="189502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xmlns="" id="{54FE19C6-7D80-4DB0-93FC-116E83EDDBAC}"/>
              </a:ext>
            </a:extLst>
          </p:cNvPr>
          <p:cNvSpPr/>
          <p:nvPr/>
        </p:nvSpPr>
        <p:spPr>
          <a:xfrm>
            <a:off x="3477042" y="1918247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2704ECBA-E431-4AB1-91B6-3960AC1D40D7}"/>
              </a:ext>
            </a:extLst>
          </p:cNvPr>
          <p:cNvSpPr/>
          <p:nvPr/>
        </p:nvSpPr>
        <p:spPr>
          <a:xfrm>
            <a:off x="5213097" y="191823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xmlns="" id="{0178AA60-55E4-441B-8024-883428E5B55D}"/>
              </a:ext>
            </a:extLst>
          </p:cNvPr>
          <p:cNvSpPr/>
          <p:nvPr/>
        </p:nvSpPr>
        <p:spPr>
          <a:xfrm>
            <a:off x="6954079" y="1895021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xmlns="" id="{4E4042B6-FD53-436C-AABC-F265666A7CDF}"/>
              </a:ext>
            </a:extLst>
          </p:cNvPr>
          <p:cNvSpPr/>
          <p:nvPr/>
        </p:nvSpPr>
        <p:spPr>
          <a:xfrm>
            <a:off x="8690134" y="189502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xmlns="" id="{69AB7A38-31D2-4A02-92D2-1D2C406DCE33}"/>
              </a:ext>
            </a:extLst>
          </p:cNvPr>
          <p:cNvSpPr/>
          <p:nvPr/>
        </p:nvSpPr>
        <p:spPr>
          <a:xfrm>
            <a:off x="1596912" y="419587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xmlns="" id="{A1F65E1C-F30A-40B7-B6B5-923BBEA23F12}"/>
              </a:ext>
            </a:extLst>
          </p:cNvPr>
          <p:cNvSpPr/>
          <p:nvPr/>
        </p:nvSpPr>
        <p:spPr>
          <a:xfrm>
            <a:off x="3337894" y="4195872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xmlns="" id="{521EA214-DDE6-4DF9-96C3-35C4E7C769B7}"/>
              </a:ext>
            </a:extLst>
          </p:cNvPr>
          <p:cNvSpPr/>
          <p:nvPr/>
        </p:nvSpPr>
        <p:spPr>
          <a:xfrm>
            <a:off x="5073949" y="4195871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xmlns="" id="{E1F3CD46-0F94-4B4B-A5F2-E99A78645AE3}"/>
              </a:ext>
            </a:extLst>
          </p:cNvPr>
          <p:cNvSpPr/>
          <p:nvPr/>
        </p:nvSpPr>
        <p:spPr>
          <a:xfrm>
            <a:off x="6810004" y="419587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xmlns="" id="{BD73317E-AAD6-44FE-8346-8C6439649E6B}"/>
              </a:ext>
            </a:extLst>
          </p:cNvPr>
          <p:cNvSpPr/>
          <p:nvPr/>
        </p:nvSpPr>
        <p:spPr>
          <a:xfrm>
            <a:off x="8546059" y="4195869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1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185 L 0.06745 -0.1613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2.59259E-6 L -0.02579 -0.16459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59259E-6 L -0.11927 -0.16459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7 L -0.20937 -0.16135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5 L -0.3013 -0.16135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13102 L 0.33073 -0.49861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23945 -0.49861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13102 L 0.14661 -0.498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05586 -0.49861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13102 L -0.03489 -0.49861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6" grpId="0" animBg="1"/>
      <p:bldP spid="17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6BAEAD54-5476-404E-A491-53BEF07385C9}"/>
              </a:ext>
            </a:extLst>
          </p:cNvPr>
          <p:cNvSpPr/>
          <p:nvPr/>
        </p:nvSpPr>
        <p:spPr>
          <a:xfrm>
            <a:off x="5981744" y="402551"/>
            <a:ext cx="4633248" cy="1192696"/>
          </a:xfrm>
          <a:prstGeom prst="wedgeRoundRectCallout">
            <a:avLst>
              <a:gd name="adj1" fmla="val -45355"/>
              <a:gd name="adj2" fmla="val 847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10 que </a:t>
            </a:r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que </a:t>
            </a:r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5AB72E-126A-42DC-8906-77096A3F73F5}"/>
              </a:ext>
            </a:extLst>
          </p:cNvPr>
          <p:cNvSpPr/>
          <p:nvPr/>
        </p:nvSpPr>
        <p:spPr>
          <a:xfrm>
            <a:off x="239864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947FF0F-31F8-494B-8D03-1186CAA506A5}"/>
              </a:ext>
            </a:extLst>
          </p:cNvPr>
          <p:cNvSpPr/>
          <p:nvPr/>
        </p:nvSpPr>
        <p:spPr>
          <a:xfrm>
            <a:off x="432683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685276F-BCDA-4CB3-9DAA-556EF1ED571D}"/>
              </a:ext>
            </a:extLst>
          </p:cNvPr>
          <p:cNvSpPr/>
          <p:nvPr/>
        </p:nvSpPr>
        <p:spPr>
          <a:xfrm>
            <a:off x="304137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56587FC-B94D-43C6-A36A-7ADA83E27D5C}"/>
              </a:ext>
            </a:extLst>
          </p:cNvPr>
          <p:cNvSpPr/>
          <p:nvPr/>
        </p:nvSpPr>
        <p:spPr>
          <a:xfrm>
            <a:off x="368410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CA2F97A-ABF1-457B-87DD-D417FDC72A00}"/>
              </a:ext>
            </a:extLst>
          </p:cNvPr>
          <p:cNvSpPr/>
          <p:nvPr/>
        </p:nvSpPr>
        <p:spPr>
          <a:xfrm>
            <a:off x="496956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CAFFF29-F29A-4B01-97C9-A003FFBA3C14}"/>
              </a:ext>
            </a:extLst>
          </p:cNvPr>
          <p:cNvSpPr/>
          <p:nvPr/>
        </p:nvSpPr>
        <p:spPr>
          <a:xfrm>
            <a:off x="689775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C208BF-6E2E-49D8-A97B-0DC96E827D61}"/>
              </a:ext>
            </a:extLst>
          </p:cNvPr>
          <p:cNvSpPr/>
          <p:nvPr/>
        </p:nvSpPr>
        <p:spPr>
          <a:xfrm>
            <a:off x="561229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C524601-3985-44E1-BC6C-7C1F85339496}"/>
              </a:ext>
            </a:extLst>
          </p:cNvPr>
          <p:cNvSpPr/>
          <p:nvPr/>
        </p:nvSpPr>
        <p:spPr>
          <a:xfrm>
            <a:off x="625502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53FD4FC-8536-409C-9630-39AAFBCB2BF8}"/>
              </a:ext>
            </a:extLst>
          </p:cNvPr>
          <p:cNvSpPr/>
          <p:nvPr/>
        </p:nvSpPr>
        <p:spPr>
          <a:xfrm>
            <a:off x="818321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9EC6B9-9BD2-4324-B659-E101670B7B17}"/>
              </a:ext>
            </a:extLst>
          </p:cNvPr>
          <p:cNvSpPr/>
          <p:nvPr/>
        </p:nvSpPr>
        <p:spPr>
          <a:xfrm>
            <a:off x="754048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11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6BAEAD54-5476-404E-A491-53BEF07385C9}"/>
              </a:ext>
            </a:extLst>
          </p:cNvPr>
          <p:cNvSpPr/>
          <p:nvPr/>
        </p:nvSpPr>
        <p:spPr>
          <a:xfrm>
            <a:off x="5981744" y="402551"/>
            <a:ext cx="4633248" cy="1192696"/>
          </a:xfrm>
          <a:prstGeom prst="wedgeRoundRectCallout">
            <a:avLst>
              <a:gd name="adj1" fmla="val -45355"/>
              <a:gd name="adj2" fmla="val 847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10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tròn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tròn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B99CBA5-BBE3-4BC2-AF0A-F48E6D84E364}"/>
              </a:ext>
            </a:extLst>
          </p:cNvPr>
          <p:cNvSpPr/>
          <p:nvPr/>
        </p:nvSpPr>
        <p:spPr>
          <a:xfrm>
            <a:off x="662611" y="2474845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87F55FB-AFD9-4604-811C-775ECA4F52E5}"/>
              </a:ext>
            </a:extLst>
          </p:cNvPr>
          <p:cNvSpPr/>
          <p:nvPr/>
        </p:nvSpPr>
        <p:spPr>
          <a:xfrm>
            <a:off x="1676403" y="2474843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767D5D1-6872-4AB5-A806-C40315E91E38}"/>
              </a:ext>
            </a:extLst>
          </p:cNvPr>
          <p:cNvSpPr/>
          <p:nvPr/>
        </p:nvSpPr>
        <p:spPr>
          <a:xfrm>
            <a:off x="2690195" y="2474843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762201C-969D-4B3A-B5FA-EF50772C9521}"/>
              </a:ext>
            </a:extLst>
          </p:cNvPr>
          <p:cNvSpPr/>
          <p:nvPr/>
        </p:nvSpPr>
        <p:spPr>
          <a:xfrm>
            <a:off x="3703987" y="2474843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9C2CFFE-E24D-478D-A32D-ED1D581DB5D0}"/>
              </a:ext>
            </a:extLst>
          </p:cNvPr>
          <p:cNvSpPr/>
          <p:nvPr/>
        </p:nvSpPr>
        <p:spPr>
          <a:xfrm>
            <a:off x="4717779" y="2474841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647374A-6DBC-4000-B2EF-EFC82A3FA8AF}"/>
              </a:ext>
            </a:extLst>
          </p:cNvPr>
          <p:cNvSpPr/>
          <p:nvPr/>
        </p:nvSpPr>
        <p:spPr>
          <a:xfrm>
            <a:off x="5731571" y="2474841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4A938E3B-7ADA-4DAB-A5E8-82CDCCA30FA2}"/>
              </a:ext>
            </a:extLst>
          </p:cNvPr>
          <p:cNvSpPr/>
          <p:nvPr/>
        </p:nvSpPr>
        <p:spPr>
          <a:xfrm>
            <a:off x="6745363" y="2474841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206BA9A-FD1B-4178-9E97-BB92BB0A04F8}"/>
              </a:ext>
            </a:extLst>
          </p:cNvPr>
          <p:cNvSpPr/>
          <p:nvPr/>
        </p:nvSpPr>
        <p:spPr>
          <a:xfrm>
            <a:off x="7759155" y="2474839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912881F-DACF-4366-BD8A-EF0FD56BE999}"/>
              </a:ext>
            </a:extLst>
          </p:cNvPr>
          <p:cNvSpPr/>
          <p:nvPr/>
        </p:nvSpPr>
        <p:spPr>
          <a:xfrm>
            <a:off x="8772947" y="2474839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3606255-60DD-4110-974F-686211C1AF39}"/>
              </a:ext>
            </a:extLst>
          </p:cNvPr>
          <p:cNvSpPr/>
          <p:nvPr/>
        </p:nvSpPr>
        <p:spPr>
          <a:xfrm>
            <a:off x="9786739" y="2474838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4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15" grpId="0" animBg="1"/>
      <p:bldP spid="16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6BAEAD54-5476-404E-A491-53BEF07385C9}"/>
              </a:ext>
            </a:extLst>
          </p:cNvPr>
          <p:cNvSpPr/>
          <p:nvPr/>
        </p:nvSpPr>
        <p:spPr>
          <a:xfrm>
            <a:off x="5981744" y="402551"/>
            <a:ext cx="4633248" cy="1192696"/>
          </a:xfrm>
          <a:prstGeom prst="wedgeRoundRectCallout">
            <a:avLst>
              <a:gd name="adj1" fmla="val -37918"/>
              <a:gd name="adj2" fmla="val 702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10 </a:t>
            </a:r>
            <a:r>
              <a:rPr lang="en-US" sz="3200" b="1" dirty="0" err="1">
                <a:solidFill>
                  <a:schemeClr val="tx1"/>
                </a:solidFill>
              </a:rPr>
              <a:t>quả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trứng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trứng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0068E4A-E77C-4766-A8D7-DBF9D853C20F}"/>
              </a:ext>
            </a:extLst>
          </p:cNvPr>
          <p:cNvSpPr/>
          <p:nvPr/>
        </p:nvSpPr>
        <p:spPr>
          <a:xfrm>
            <a:off x="2001081" y="1895060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4F6D3F3-8520-4697-A97E-C13AC23B66D3}"/>
              </a:ext>
            </a:extLst>
          </p:cNvPr>
          <p:cNvSpPr/>
          <p:nvPr/>
        </p:nvSpPr>
        <p:spPr>
          <a:xfrm>
            <a:off x="2763081" y="1895060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80F4F9F-8A16-4D95-8E85-96FF959B3338}"/>
              </a:ext>
            </a:extLst>
          </p:cNvPr>
          <p:cNvSpPr/>
          <p:nvPr/>
        </p:nvSpPr>
        <p:spPr>
          <a:xfrm>
            <a:off x="3525081" y="1895059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69590D8-E08A-49B0-9AE2-BA614E948005}"/>
              </a:ext>
            </a:extLst>
          </p:cNvPr>
          <p:cNvSpPr/>
          <p:nvPr/>
        </p:nvSpPr>
        <p:spPr>
          <a:xfrm>
            <a:off x="4287081" y="1895059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BFF4203-D6E7-4FFE-BECE-9AEEA0865A6F}"/>
              </a:ext>
            </a:extLst>
          </p:cNvPr>
          <p:cNvSpPr/>
          <p:nvPr/>
        </p:nvSpPr>
        <p:spPr>
          <a:xfrm>
            <a:off x="5049081" y="1895059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63D90BE-B6DD-4A27-9700-F865426B6C3F}"/>
              </a:ext>
            </a:extLst>
          </p:cNvPr>
          <p:cNvSpPr/>
          <p:nvPr/>
        </p:nvSpPr>
        <p:spPr>
          <a:xfrm>
            <a:off x="5811081" y="1895058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96CD716-BCEB-420A-9E0F-0E46CA7960CF}"/>
              </a:ext>
            </a:extLst>
          </p:cNvPr>
          <p:cNvSpPr/>
          <p:nvPr/>
        </p:nvSpPr>
        <p:spPr>
          <a:xfrm>
            <a:off x="6573081" y="1895058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51EBAAB-AA10-4D02-9598-0B53FCA6403F}"/>
              </a:ext>
            </a:extLst>
          </p:cNvPr>
          <p:cNvSpPr/>
          <p:nvPr/>
        </p:nvSpPr>
        <p:spPr>
          <a:xfrm>
            <a:off x="7335081" y="1895058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26ED1FE-2B57-4D96-9F0D-535B70200462}"/>
              </a:ext>
            </a:extLst>
          </p:cNvPr>
          <p:cNvSpPr/>
          <p:nvPr/>
        </p:nvSpPr>
        <p:spPr>
          <a:xfrm>
            <a:off x="8097081" y="1895057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A3E5E25-1531-4463-96FD-F23B776AFB27}"/>
              </a:ext>
            </a:extLst>
          </p:cNvPr>
          <p:cNvSpPr/>
          <p:nvPr/>
        </p:nvSpPr>
        <p:spPr>
          <a:xfrm>
            <a:off x="8859081" y="1895056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D17A6F-482F-4E88-B0C2-C61A6C292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138" y="4496525"/>
            <a:ext cx="1058515" cy="9501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223FDB3-80D4-468B-A4CC-F22342681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395" y="4496525"/>
            <a:ext cx="1058515" cy="9501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D3F7E63-634F-4A77-B972-51048CCD0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652" y="4496524"/>
            <a:ext cx="1058515" cy="9501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6D324F0-E65C-40F0-9D6A-C2B6138EE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6909" y="4496524"/>
            <a:ext cx="1058515" cy="9501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F160492-E863-42A0-83AF-D860B0221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8166" y="4496523"/>
            <a:ext cx="1058515" cy="9501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8492B99-AA9D-4E1C-A966-F8961E69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138" y="5617971"/>
            <a:ext cx="1058515" cy="9501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D28F72A-FBAD-45AC-8E05-6A6746CDF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395" y="5617971"/>
            <a:ext cx="1058515" cy="9501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DBDBE36-7487-4CC5-992A-39273D4B0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652" y="5617970"/>
            <a:ext cx="1058515" cy="9501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5C7026A-0147-4D3C-BE11-0B72C4887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6909" y="5617970"/>
            <a:ext cx="1058515" cy="9501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E976ED9-E812-4311-8325-DDA0ED59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8166" y="5617969"/>
            <a:ext cx="1058515" cy="950119"/>
          </a:xfrm>
          <a:prstGeom prst="rect">
            <a:avLst/>
          </a:prstGeom>
        </p:spPr>
      </p:pic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xmlns="" id="{60B39F27-AECD-4332-ADDA-72CCD46DAFAA}"/>
              </a:ext>
            </a:extLst>
          </p:cNvPr>
          <p:cNvSpPr/>
          <p:nvPr/>
        </p:nvSpPr>
        <p:spPr>
          <a:xfrm>
            <a:off x="5981744" y="3010258"/>
            <a:ext cx="4633248" cy="1192696"/>
          </a:xfrm>
          <a:prstGeom prst="wedgeRoundRectCallout">
            <a:avLst>
              <a:gd name="adj1" fmla="val -37918"/>
              <a:gd name="adj2" fmla="val 702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10 </a:t>
            </a:r>
            <a:r>
              <a:rPr lang="en-US" sz="3200" b="1" dirty="0" err="1">
                <a:solidFill>
                  <a:schemeClr val="tx1"/>
                </a:solidFill>
              </a:rPr>
              <a:t>cái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bát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bát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44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xmlns="" id="{08C0EBC6-2CF7-434F-AE6F-CC365D24E72C}"/>
              </a:ext>
            </a:extLst>
          </p:cNvPr>
          <p:cNvSpPr/>
          <p:nvPr/>
        </p:nvSpPr>
        <p:spPr>
          <a:xfrm>
            <a:off x="1899720" y="2907299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xmlns="" id="{54FE19C6-7D80-4DB0-93FC-116E83EDDBAC}"/>
              </a:ext>
            </a:extLst>
          </p:cNvPr>
          <p:cNvSpPr/>
          <p:nvPr/>
        </p:nvSpPr>
        <p:spPr>
          <a:xfrm>
            <a:off x="3582085" y="2907299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2704ECBA-E431-4AB1-91B6-3960AC1D40D7}"/>
              </a:ext>
            </a:extLst>
          </p:cNvPr>
          <p:cNvSpPr/>
          <p:nvPr/>
        </p:nvSpPr>
        <p:spPr>
          <a:xfrm>
            <a:off x="5290651" y="2898528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xmlns="" id="{0178AA60-55E4-441B-8024-883428E5B55D}"/>
              </a:ext>
            </a:extLst>
          </p:cNvPr>
          <p:cNvSpPr/>
          <p:nvPr/>
        </p:nvSpPr>
        <p:spPr>
          <a:xfrm>
            <a:off x="7029010" y="2885465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xmlns="" id="{4E4042B6-FD53-436C-AABC-F265666A7CDF}"/>
              </a:ext>
            </a:extLst>
          </p:cNvPr>
          <p:cNvSpPr/>
          <p:nvPr/>
        </p:nvSpPr>
        <p:spPr>
          <a:xfrm>
            <a:off x="8728180" y="2872402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xmlns="" id="{69AB7A38-31D2-4A02-92D2-1D2C406DCE33}"/>
              </a:ext>
            </a:extLst>
          </p:cNvPr>
          <p:cNvSpPr/>
          <p:nvPr/>
        </p:nvSpPr>
        <p:spPr>
          <a:xfrm>
            <a:off x="1596912" y="5242796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xmlns="" id="{A1F65E1C-F30A-40B7-B6B5-923BBEA23F12}"/>
              </a:ext>
            </a:extLst>
          </p:cNvPr>
          <p:cNvSpPr/>
          <p:nvPr/>
        </p:nvSpPr>
        <p:spPr>
          <a:xfrm>
            <a:off x="3337894" y="5242795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xmlns="" id="{521EA214-DDE6-4DF9-96C3-35C4E7C769B7}"/>
              </a:ext>
            </a:extLst>
          </p:cNvPr>
          <p:cNvSpPr/>
          <p:nvPr/>
        </p:nvSpPr>
        <p:spPr>
          <a:xfrm>
            <a:off x="5073949" y="5242794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xmlns="" id="{E1F3CD46-0F94-4B4B-A5F2-E99A78645AE3}"/>
              </a:ext>
            </a:extLst>
          </p:cNvPr>
          <p:cNvSpPr/>
          <p:nvPr/>
        </p:nvSpPr>
        <p:spPr>
          <a:xfrm>
            <a:off x="6810004" y="524279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xmlns="" id="{BD73317E-AAD6-44FE-8346-8C6439649E6B}"/>
              </a:ext>
            </a:extLst>
          </p:cNvPr>
          <p:cNvSpPr/>
          <p:nvPr/>
        </p:nvSpPr>
        <p:spPr>
          <a:xfrm>
            <a:off x="8546059" y="5242792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C23B4CA-3FE2-4742-809A-851CB02190A3}"/>
              </a:ext>
            </a:extLst>
          </p:cNvPr>
          <p:cNvSpPr/>
          <p:nvPr/>
        </p:nvSpPr>
        <p:spPr>
          <a:xfrm>
            <a:off x="3282076" y="3841155"/>
            <a:ext cx="5094493" cy="1267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3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185 L 0.06745 -0.16134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7037E-6 L -0.02579 -0.16458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7037E-6 L -0.11927 -0.16458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71 L -0.20937 -0.16134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6 L -0.3013 -0.16134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13102 L 0.33073 -0.49861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23945 -0.49861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13102 L 0.14661 -0.498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05586 -0.49861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13102 L -0.03489 -0.49861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6" grpId="0" animBg="1"/>
      <p:bldP spid="1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xmlns="" id="{E50F5C69-11DB-4243-B0AB-A75C443F2A7D}"/>
              </a:ext>
            </a:extLst>
          </p:cNvPr>
          <p:cNvSpPr/>
          <p:nvPr/>
        </p:nvSpPr>
        <p:spPr>
          <a:xfrm>
            <a:off x="940922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xmlns="" id="{2A9BAF8E-6EF0-4512-99DE-ECC37F2A2D6F}"/>
              </a:ext>
            </a:extLst>
          </p:cNvPr>
          <p:cNvSpPr/>
          <p:nvPr/>
        </p:nvSpPr>
        <p:spPr>
          <a:xfrm>
            <a:off x="1424627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A4A3D138-A7B4-4BA4-94D3-19AA621CC926}"/>
              </a:ext>
            </a:extLst>
          </p:cNvPr>
          <p:cNvSpPr/>
          <p:nvPr/>
        </p:nvSpPr>
        <p:spPr>
          <a:xfrm>
            <a:off x="1908332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xmlns="" id="{9D82F54C-E03D-4690-B9B3-D99C8143C460}"/>
              </a:ext>
            </a:extLst>
          </p:cNvPr>
          <p:cNvSpPr/>
          <p:nvPr/>
        </p:nvSpPr>
        <p:spPr>
          <a:xfrm>
            <a:off x="2392037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xmlns="" id="{F7DD02B1-139F-499E-9408-85DA92EA7AFE}"/>
              </a:ext>
            </a:extLst>
          </p:cNvPr>
          <p:cNvSpPr/>
          <p:nvPr/>
        </p:nvSpPr>
        <p:spPr>
          <a:xfrm>
            <a:off x="2875742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xmlns="" id="{04799063-5F9D-4CB1-A1C1-2FD551763F0A}"/>
              </a:ext>
            </a:extLst>
          </p:cNvPr>
          <p:cNvSpPr/>
          <p:nvPr/>
        </p:nvSpPr>
        <p:spPr>
          <a:xfrm>
            <a:off x="3339570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xmlns="" id="{9B7A9545-6C37-4A51-AA25-276CC5F73667}"/>
              </a:ext>
            </a:extLst>
          </p:cNvPr>
          <p:cNvSpPr/>
          <p:nvPr/>
        </p:nvSpPr>
        <p:spPr>
          <a:xfrm>
            <a:off x="3823275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xmlns="" id="{14F7B1E1-5862-4B1C-9672-6BB5B823DFFC}"/>
              </a:ext>
            </a:extLst>
          </p:cNvPr>
          <p:cNvSpPr/>
          <p:nvPr/>
        </p:nvSpPr>
        <p:spPr>
          <a:xfrm>
            <a:off x="4306980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xmlns="" id="{51908F8A-DDFC-4F58-A34F-4F1AD5599A00}"/>
              </a:ext>
            </a:extLst>
          </p:cNvPr>
          <p:cNvSpPr/>
          <p:nvPr/>
        </p:nvSpPr>
        <p:spPr>
          <a:xfrm>
            <a:off x="4790685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xmlns="" id="{C5F4E7FD-2EAD-4449-A908-F3ADE8A80451}"/>
              </a:ext>
            </a:extLst>
          </p:cNvPr>
          <p:cNvSpPr/>
          <p:nvPr/>
        </p:nvSpPr>
        <p:spPr>
          <a:xfrm>
            <a:off x="5274390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222845-5F37-4A2D-BB1C-AA8D0AF8C2D2}"/>
              </a:ext>
            </a:extLst>
          </p:cNvPr>
          <p:cNvSpPr/>
          <p:nvPr/>
        </p:nvSpPr>
        <p:spPr>
          <a:xfrm>
            <a:off x="2142701" y="625742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10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mười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5387A716-9506-4A6F-9285-027F0F3F5859}"/>
              </a:ext>
            </a:extLst>
          </p:cNvPr>
          <p:cNvSpPr/>
          <p:nvPr/>
        </p:nvSpPr>
        <p:spPr>
          <a:xfrm>
            <a:off x="940922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EB70F4F1-9EDD-4208-B755-BECA33A93028}"/>
              </a:ext>
            </a:extLst>
          </p:cNvPr>
          <p:cNvSpPr/>
          <p:nvPr/>
        </p:nvSpPr>
        <p:spPr>
          <a:xfrm>
            <a:off x="1424627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13A521D6-10C7-4866-9508-C00FD6948045}"/>
              </a:ext>
            </a:extLst>
          </p:cNvPr>
          <p:cNvSpPr/>
          <p:nvPr/>
        </p:nvSpPr>
        <p:spPr>
          <a:xfrm>
            <a:off x="1908332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xmlns="" id="{DFD2699D-1152-4F4C-8DDE-7BF23AEFC04E}"/>
              </a:ext>
            </a:extLst>
          </p:cNvPr>
          <p:cNvSpPr/>
          <p:nvPr/>
        </p:nvSpPr>
        <p:spPr>
          <a:xfrm>
            <a:off x="2392037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xmlns="" id="{53F4691B-4308-4CE8-B762-7E6CED183286}"/>
              </a:ext>
            </a:extLst>
          </p:cNvPr>
          <p:cNvSpPr/>
          <p:nvPr/>
        </p:nvSpPr>
        <p:spPr>
          <a:xfrm>
            <a:off x="2875742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xmlns="" id="{FC2B65CD-6410-4140-8E07-814444AE84D2}"/>
              </a:ext>
            </a:extLst>
          </p:cNvPr>
          <p:cNvSpPr/>
          <p:nvPr/>
        </p:nvSpPr>
        <p:spPr>
          <a:xfrm>
            <a:off x="3339570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xmlns="" id="{FA1DA16C-5F71-4095-81EE-D8B7DC019B02}"/>
              </a:ext>
            </a:extLst>
          </p:cNvPr>
          <p:cNvSpPr/>
          <p:nvPr/>
        </p:nvSpPr>
        <p:spPr>
          <a:xfrm>
            <a:off x="3823275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xmlns="" id="{5802EC94-A67D-4C7D-8EC4-39710D119C04}"/>
              </a:ext>
            </a:extLst>
          </p:cNvPr>
          <p:cNvSpPr/>
          <p:nvPr/>
        </p:nvSpPr>
        <p:spPr>
          <a:xfrm>
            <a:off x="4306980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xmlns="" id="{6856A921-830C-476C-A49D-3AB817B2ACE0}"/>
              </a:ext>
            </a:extLst>
          </p:cNvPr>
          <p:cNvSpPr/>
          <p:nvPr/>
        </p:nvSpPr>
        <p:spPr>
          <a:xfrm>
            <a:off x="4790685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xmlns="" id="{104C9A95-C287-4C6D-A8D3-835F4A155381}"/>
              </a:ext>
            </a:extLst>
          </p:cNvPr>
          <p:cNvSpPr/>
          <p:nvPr/>
        </p:nvSpPr>
        <p:spPr>
          <a:xfrm>
            <a:off x="5274390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xmlns="" id="{25A53063-A1AA-4337-8F0E-180E09C3DFB2}"/>
              </a:ext>
            </a:extLst>
          </p:cNvPr>
          <p:cNvSpPr/>
          <p:nvPr/>
        </p:nvSpPr>
        <p:spPr>
          <a:xfrm>
            <a:off x="940922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xmlns="" id="{69D2C5F7-5A37-478F-9182-21B866D8EC13}"/>
              </a:ext>
            </a:extLst>
          </p:cNvPr>
          <p:cNvSpPr/>
          <p:nvPr/>
        </p:nvSpPr>
        <p:spPr>
          <a:xfrm>
            <a:off x="1424627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xmlns="" id="{132B2DDA-0CB5-4489-AF79-15AF24103D6F}"/>
              </a:ext>
            </a:extLst>
          </p:cNvPr>
          <p:cNvSpPr/>
          <p:nvPr/>
        </p:nvSpPr>
        <p:spPr>
          <a:xfrm>
            <a:off x="1908332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xmlns="" id="{FC1A0C90-9795-403F-8DB4-FB95936B1B4A}"/>
              </a:ext>
            </a:extLst>
          </p:cNvPr>
          <p:cNvSpPr/>
          <p:nvPr/>
        </p:nvSpPr>
        <p:spPr>
          <a:xfrm>
            <a:off x="2392037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xmlns="" id="{2F13D0C2-783D-4638-A3A3-49D3DCFD4A8E}"/>
              </a:ext>
            </a:extLst>
          </p:cNvPr>
          <p:cNvSpPr/>
          <p:nvPr/>
        </p:nvSpPr>
        <p:spPr>
          <a:xfrm>
            <a:off x="2875742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xmlns="" id="{F035E11D-75C4-40B6-AFBF-A00744FFB713}"/>
              </a:ext>
            </a:extLst>
          </p:cNvPr>
          <p:cNvSpPr/>
          <p:nvPr/>
        </p:nvSpPr>
        <p:spPr>
          <a:xfrm>
            <a:off x="3339570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xmlns="" id="{4215C253-63FF-468C-8D62-7F69DC1D2A13}"/>
              </a:ext>
            </a:extLst>
          </p:cNvPr>
          <p:cNvSpPr/>
          <p:nvPr/>
        </p:nvSpPr>
        <p:spPr>
          <a:xfrm>
            <a:off x="3823275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xmlns="" id="{DE2F371F-47DA-41BB-9313-4231A390117E}"/>
              </a:ext>
            </a:extLst>
          </p:cNvPr>
          <p:cNvSpPr/>
          <p:nvPr/>
        </p:nvSpPr>
        <p:spPr>
          <a:xfrm>
            <a:off x="4306980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xmlns="" id="{D37A82EC-6B0E-448D-8EB6-A7F09AAAC76F}"/>
              </a:ext>
            </a:extLst>
          </p:cNvPr>
          <p:cNvSpPr/>
          <p:nvPr/>
        </p:nvSpPr>
        <p:spPr>
          <a:xfrm>
            <a:off x="4790685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xmlns="" id="{B6E72CA9-A343-45A9-A8AB-BFB0B2843CF0}"/>
              </a:ext>
            </a:extLst>
          </p:cNvPr>
          <p:cNvSpPr/>
          <p:nvPr/>
        </p:nvSpPr>
        <p:spPr>
          <a:xfrm>
            <a:off x="5274390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65682C6-3183-4C51-8CF7-417888EFA8FF}"/>
              </a:ext>
            </a:extLst>
          </p:cNvPr>
          <p:cNvSpPr/>
          <p:nvPr/>
        </p:nvSpPr>
        <p:spPr>
          <a:xfrm>
            <a:off x="2201717" y="2025733"/>
            <a:ext cx="2006488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hai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mươi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xmlns="" id="{A22B1902-714E-4BF3-95D1-BD9679623414}"/>
              </a:ext>
            </a:extLst>
          </p:cNvPr>
          <p:cNvSpPr/>
          <p:nvPr/>
        </p:nvSpPr>
        <p:spPr>
          <a:xfrm>
            <a:off x="940922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xmlns="" id="{1744BE4D-CFCF-4683-84AF-DB62B3EA6E71}"/>
              </a:ext>
            </a:extLst>
          </p:cNvPr>
          <p:cNvSpPr/>
          <p:nvPr/>
        </p:nvSpPr>
        <p:spPr>
          <a:xfrm>
            <a:off x="1424627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xmlns="" id="{B0D02015-D838-40C9-9F00-5824A1D46E04}"/>
              </a:ext>
            </a:extLst>
          </p:cNvPr>
          <p:cNvSpPr/>
          <p:nvPr/>
        </p:nvSpPr>
        <p:spPr>
          <a:xfrm>
            <a:off x="1908332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xmlns="" id="{895CAAA8-593F-4562-849D-6E40B1C9E77B}"/>
              </a:ext>
            </a:extLst>
          </p:cNvPr>
          <p:cNvSpPr/>
          <p:nvPr/>
        </p:nvSpPr>
        <p:spPr>
          <a:xfrm>
            <a:off x="2392037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xmlns="" id="{046276B0-230F-4D52-B6F6-66060F622CFF}"/>
              </a:ext>
            </a:extLst>
          </p:cNvPr>
          <p:cNvSpPr/>
          <p:nvPr/>
        </p:nvSpPr>
        <p:spPr>
          <a:xfrm>
            <a:off x="2875742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xmlns="" id="{F8CC636C-C2B1-4046-B9CA-88DC8DF4753D}"/>
              </a:ext>
            </a:extLst>
          </p:cNvPr>
          <p:cNvSpPr/>
          <p:nvPr/>
        </p:nvSpPr>
        <p:spPr>
          <a:xfrm>
            <a:off x="3339570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xmlns="" id="{41B66E32-62A3-417E-B9E5-B0870BE1FBCC}"/>
              </a:ext>
            </a:extLst>
          </p:cNvPr>
          <p:cNvSpPr/>
          <p:nvPr/>
        </p:nvSpPr>
        <p:spPr>
          <a:xfrm>
            <a:off x="3823275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xmlns="" id="{DAD0A5BA-E34C-41C4-B6DB-9EAEE48156EF}"/>
              </a:ext>
            </a:extLst>
          </p:cNvPr>
          <p:cNvSpPr/>
          <p:nvPr/>
        </p:nvSpPr>
        <p:spPr>
          <a:xfrm>
            <a:off x="4306980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xmlns="" id="{2F665A53-1F4F-4F1F-9BB3-32B5B3EBF92A}"/>
              </a:ext>
            </a:extLst>
          </p:cNvPr>
          <p:cNvSpPr/>
          <p:nvPr/>
        </p:nvSpPr>
        <p:spPr>
          <a:xfrm>
            <a:off x="4790685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xmlns="" id="{A83DC3E5-AC99-4A15-9490-5EB8D3904FB8}"/>
              </a:ext>
            </a:extLst>
          </p:cNvPr>
          <p:cNvSpPr/>
          <p:nvPr/>
        </p:nvSpPr>
        <p:spPr>
          <a:xfrm>
            <a:off x="5274390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xmlns="" id="{D47A0111-EFE9-495C-88F1-2E6B9FE1C75F}"/>
              </a:ext>
            </a:extLst>
          </p:cNvPr>
          <p:cNvSpPr/>
          <p:nvPr/>
        </p:nvSpPr>
        <p:spPr>
          <a:xfrm>
            <a:off x="940922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xmlns="" id="{3A0B3CC3-5EDB-4804-B6E9-2C336C777B94}"/>
              </a:ext>
            </a:extLst>
          </p:cNvPr>
          <p:cNvSpPr/>
          <p:nvPr/>
        </p:nvSpPr>
        <p:spPr>
          <a:xfrm>
            <a:off x="1424627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xmlns="" id="{E491DBB0-B874-4FA7-9C44-6C4D93A1CF0F}"/>
              </a:ext>
            </a:extLst>
          </p:cNvPr>
          <p:cNvSpPr/>
          <p:nvPr/>
        </p:nvSpPr>
        <p:spPr>
          <a:xfrm>
            <a:off x="1908332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xmlns="" id="{5E3BD2C3-7DB1-4F81-94EC-9BEB395B3C99}"/>
              </a:ext>
            </a:extLst>
          </p:cNvPr>
          <p:cNvSpPr/>
          <p:nvPr/>
        </p:nvSpPr>
        <p:spPr>
          <a:xfrm>
            <a:off x="2392037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xmlns="" id="{0D348FEA-179D-40D6-A6E2-AC2C47C5D068}"/>
              </a:ext>
            </a:extLst>
          </p:cNvPr>
          <p:cNvSpPr/>
          <p:nvPr/>
        </p:nvSpPr>
        <p:spPr>
          <a:xfrm>
            <a:off x="2875742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xmlns="" id="{F458EB58-0A7B-43EE-B103-7DF9BABD2C18}"/>
              </a:ext>
            </a:extLst>
          </p:cNvPr>
          <p:cNvSpPr/>
          <p:nvPr/>
        </p:nvSpPr>
        <p:spPr>
          <a:xfrm>
            <a:off x="3339570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xmlns="" id="{8374D6EF-BB29-480B-A9CC-642965C09A36}"/>
              </a:ext>
            </a:extLst>
          </p:cNvPr>
          <p:cNvSpPr/>
          <p:nvPr/>
        </p:nvSpPr>
        <p:spPr>
          <a:xfrm>
            <a:off x="3823275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xmlns="" id="{9981569F-17CC-44B1-96BC-70828DEAAAA5}"/>
              </a:ext>
            </a:extLst>
          </p:cNvPr>
          <p:cNvSpPr/>
          <p:nvPr/>
        </p:nvSpPr>
        <p:spPr>
          <a:xfrm>
            <a:off x="4306980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xmlns="" id="{F46731E0-1339-4D1B-87D8-F53730E74EC3}"/>
              </a:ext>
            </a:extLst>
          </p:cNvPr>
          <p:cNvSpPr/>
          <p:nvPr/>
        </p:nvSpPr>
        <p:spPr>
          <a:xfrm>
            <a:off x="4790685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xmlns="" id="{F2AADAED-BB4C-4180-92BB-96953BEE7186}"/>
              </a:ext>
            </a:extLst>
          </p:cNvPr>
          <p:cNvSpPr/>
          <p:nvPr/>
        </p:nvSpPr>
        <p:spPr>
          <a:xfrm>
            <a:off x="5274390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xmlns="" id="{38BAE5DA-EF1C-4A7F-859C-19F10602184F}"/>
              </a:ext>
            </a:extLst>
          </p:cNvPr>
          <p:cNvSpPr/>
          <p:nvPr/>
        </p:nvSpPr>
        <p:spPr>
          <a:xfrm>
            <a:off x="940922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xmlns="" id="{ACB27DD7-C3AD-48F8-9876-1A2509DFF94A}"/>
              </a:ext>
            </a:extLst>
          </p:cNvPr>
          <p:cNvSpPr/>
          <p:nvPr/>
        </p:nvSpPr>
        <p:spPr>
          <a:xfrm>
            <a:off x="1424627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xmlns="" id="{0A1CA444-E8AD-455D-815C-7EB5A10E7611}"/>
              </a:ext>
            </a:extLst>
          </p:cNvPr>
          <p:cNvSpPr/>
          <p:nvPr/>
        </p:nvSpPr>
        <p:spPr>
          <a:xfrm>
            <a:off x="1908332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xmlns="" id="{34585271-F3B9-4F95-A86C-86A73C124F18}"/>
              </a:ext>
            </a:extLst>
          </p:cNvPr>
          <p:cNvSpPr/>
          <p:nvPr/>
        </p:nvSpPr>
        <p:spPr>
          <a:xfrm>
            <a:off x="2392037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xmlns="" id="{5BCDCC4E-A05A-4D6A-92B2-7E008F7D38A7}"/>
              </a:ext>
            </a:extLst>
          </p:cNvPr>
          <p:cNvSpPr/>
          <p:nvPr/>
        </p:nvSpPr>
        <p:spPr>
          <a:xfrm>
            <a:off x="2875742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xmlns="" id="{5169ECCB-F95F-4967-A258-FAB0143742DB}"/>
              </a:ext>
            </a:extLst>
          </p:cNvPr>
          <p:cNvSpPr/>
          <p:nvPr/>
        </p:nvSpPr>
        <p:spPr>
          <a:xfrm>
            <a:off x="3339570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xmlns="" id="{0978DB4E-06F1-41E6-AB25-10CA02C1BDBC}"/>
              </a:ext>
            </a:extLst>
          </p:cNvPr>
          <p:cNvSpPr/>
          <p:nvPr/>
        </p:nvSpPr>
        <p:spPr>
          <a:xfrm>
            <a:off x="3823275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xmlns="" id="{8572CA4F-54C1-4433-B214-E99D1B77D35F}"/>
              </a:ext>
            </a:extLst>
          </p:cNvPr>
          <p:cNvSpPr/>
          <p:nvPr/>
        </p:nvSpPr>
        <p:spPr>
          <a:xfrm>
            <a:off x="4306980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xmlns="" id="{FA6E3F95-0FC9-49C8-8786-4362DD98093E}"/>
              </a:ext>
            </a:extLst>
          </p:cNvPr>
          <p:cNvSpPr/>
          <p:nvPr/>
        </p:nvSpPr>
        <p:spPr>
          <a:xfrm>
            <a:off x="4790685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xmlns="" id="{A0E80E7F-42C2-4C49-83B9-71C59874DB14}"/>
              </a:ext>
            </a:extLst>
          </p:cNvPr>
          <p:cNvSpPr/>
          <p:nvPr/>
        </p:nvSpPr>
        <p:spPr>
          <a:xfrm>
            <a:off x="5274390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08A8FF18-641F-4657-B80B-D24EFFB88F81}"/>
              </a:ext>
            </a:extLst>
          </p:cNvPr>
          <p:cNvSpPr/>
          <p:nvPr/>
        </p:nvSpPr>
        <p:spPr>
          <a:xfrm>
            <a:off x="2488923" y="4174444"/>
            <a:ext cx="1432075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30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ba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mươi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6" name="Cube 105">
            <a:extLst>
              <a:ext uri="{FF2B5EF4-FFF2-40B4-BE49-F238E27FC236}">
                <a16:creationId xmlns:a16="http://schemas.microsoft.com/office/drawing/2014/main" xmlns="" id="{1789A6DA-C6A7-4ADD-925A-B96E234BE257}"/>
              </a:ext>
            </a:extLst>
          </p:cNvPr>
          <p:cNvSpPr/>
          <p:nvPr/>
        </p:nvSpPr>
        <p:spPr>
          <a:xfrm>
            <a:off x="940922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xmlns="" id="{2A064FBB-55B4-4136-BBB9-AFED23E039FD}"/>
              </a:ext>
            </a:extLst>
          </p:cNvPr>
          <p:cNvSpPr/>
          <p:nvPr/>
        </p:nvSpPr>
        <p:spPr>
          <a:xfrm>
            <a:off x="1424627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xmlns="" id="{9E918948-50D9-4779-BA3E-1F35C8085F94}"/>
              </a:ext>
            </a:extLst>
          </p:cNvPr>
          <p:cNvSpPr/>
          <p:nvPr/>
        </p:nvSpPr>
        <p:spPr>
          <a:xfrm>
            <a:off x="1908332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xmlns="" id="{F16234B3-AF2B-48BB-B9EA-6F3E2CFDCBAE}"/>
              </a:ext>
            </a:extLst>
          </p:cNvPr>
          <p:cNvSpPr/>
          <p:nvPr/>
        </p:nvSpPr>
        <p:spPr>
          <a:xfrm>
            <a:off x="2392037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ube 109">
            <a:extLst>
              <a:ext uri="{FF2B5EF4-FFF2-40B4-BE49-F238E27FC236}">
                <a16:creationId xmlns:a16="http://schemas.microsoft.com/office/drawing/2014/main" xmlns="" id="{A4ABE19A-EAFB-4B8D-9A36-83DDFB74D619}"/>
              </a:ext>
            </a:extLst>
          </p:cNvPr>
          <p:cNvSpPr/>
          <p:nvPr/>
        </p:nvSpPr>
        <p:spPr>
          <a:xfrm>
            <a:off x="2875742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ube 110">
            <a:extLst>
              <a:ext uri="{FF2B5EF4-FFF2-40B4-BE49-F238E27FC236}">
                <a16:creationId xmlns:a16="http://schemas.microsoft.com/office/drawing/2014/main" xmlns="" id="{931D7E38-7EBD-4A43-BECA-42B5027F5028}"/>
              </a:ext>
            </a:extLst>
          </p:cNvPr>
          <p:cNvSpPr/>
          <p:nvPr/>
        </p:nvSpPr>
        <p:spPr>
          <a:xfrm>
            <a:off x="3339570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ube 111">
            <a:extLst>
              <a:ext uri="{FF2B5EF4-FFF2-40B4-BE49-F238E27FC236}">
                <a16:creationId xmlns:a16="http://schemas.microsoft.com/office/drawing/2014/main" xmlns="" id="{E968EACE-23E0-4079-9830-B0CA093B49F7}"/>
              </a:ext>
            </a:extLst>
          </p:cNvPr>
          <p:cNvSpPr/>
          <p:nvPr/>
        </p:nvSpPr>
        <p:spPr>
          <a:xfrm>
            <a:off x="3823275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ube 112">
            <a:extLst>
              <a:ext uri="{FF2B5EF4-FFF2-40B4-BE49-F238E27FC236}">
                <a16:creationId xmlns:a16="http://schemas.microsoft.com/office/drawing/2014/main" xmlns="" id="{1B77FB9A-F192-4CAB-B8F0-2DB97E315BE4}"/>
              </a:ext>
            </a:extLst>
          </p:cNvPr>
          <p:cNvSpPr/>
          <p:nvPr/>
        </p:nvSpPr>
        <p:spPr>
          <a:xfrm>
            <a:off x="4306980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ube 113">
            <a:extLst>
              <a:ext uri="{FF2B5EF4-FFF2-40B4-BE49-F238E27FC236}">
                <a16:creationId xmlns:a16="http://schemas.microsoft.com/office/drawing/2014/main" xmlns="" id="{FA7D6252-0395-4060-9ED1-7E8F82B4C2D0}"/>
              </a:ext>
            </a:extLst>
          </p:cNvPr>
          <p:cNvSpPr/>
          <p:nvPr/>
        </p:nvSpPr>
        <p:spPr>
          <a:xfrm>
            <a:off x="4790685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ube 114">
            <a:extLst>
              <a:ext uri="{FF2B5EF4-FFF2-40B4-BE49-F238E27FC236}">
                <a16:creationId xmlns:a16="http://schemas.microsoft.com/office/drawing/2014/main" xmlns="" id="{35F243FB-8C05-4B88-8E08-1DDFF76CD88D}"/>
              </a:ext>
            </a:extLst>
          </p:cNvPr>
          <p:cNvSpPr/>
          <p:nvPr/>
        </p:nvSpPr>
        <p:spPr>
          <a:xfrm>
            <a:off x="5274390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ube 115">
            <a:extLst>
              <a:ext uri="{FF2B5EF4-FFF2-40B4-BE49-F238E27FC236}">
                <a16:creationId xmlns:a16="http://schemas.microsoft.com/office/drawing/2014/main" xmlns="" id="{4D7BBFAC-F0E5-41A9-B4F9-CA6B1BEFD3BC}"/>
              </a:ext>
            </a:extLst>
          </p:cNvPr>
          <p:cNvSpPr/>
          <p:nvPr/>
        </p:nvSpPr>
        <p:spPr>
          <a:xfrm>
            <a:off x="940922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ube 116">
            <a:extLst>
              <a:ext uri="{FF2B5EF4-FFF2-40B4-BE49-F238E27FC236}">
                <a16:creationId xmlns:a16="http://schemas.microsoft.com/office/drawing/2014/main" xmlns="" id="{6087EC05-0D86-4F31-B0C0-4EC5AD294C3D}"/>
              </a:ext>
            </a:extLst>
          </p:cNvPr>
          <p:cNvSpPr/>
          <p:nvPr/>
        </p:nvSpPr>
        <p:spPr>
          <a:xfrm>
            <a:off x="1424627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ube 117">
            <a:extLst>
              <a:ext uri="{FF2B5EF4-FFF2-40B4-BE49-F238E27FC236}">
                <a16:creationId xmlns:a16="http://schemas.microsoft.com/office/drawing/2014/main" xmlns="" id="{AEA81861-4E61-44BB-A039-59EBE79CA902}"/>
              </a:ext>
            </a:extLst>
          </p:cNvPr>
          <p:cNvSpPr/>
          <p:nvPr/>
        </p:nvSpPr>
        <p:spPr>
          <a:xfrm>
            <a:off x="1908332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xmlns="" id="{78EB6D13-DA7C-4138-A524-1790D552B1E9}"/>
              </a:ext>
            </a:extLst>
          </p:cNvPr>
          <p:cNvSpPr/>
          <p:nvPr/>
        </p:nvSpPr>
        <p:spPr>
          <a:xfrm>
            <a:off x="2392037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ube 119">
            <a:extLst>
              <a:ext uri="{FF2B5EF4-FFF2-40B4-BE49-F238E27FC236}">
                <a16:creationId xmlns:a16="http://schemas.microsoft.com/office/drawing/2014/main" xmlns="" id="{ED77A2B4-88F1-4B4F-851D-BB180111EF3A}"/>
              </a:ext>
            </a:extLst>
          </p:cNvPr>
          <p:cNvSpPr/>
          <p:nvPr/>
        </p:nvSpPr>
        <p:spPr>
          <a:xfrm>
            <a:off x="2875742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ube 120">
            <a:extLst>
              <a:ext uri="{FF2B5EF4-FFF2-40B4-BE49-F238E27FC236}">
                <a16:creationId xmlns:a16="http://schemas.microsoft.com/office/drawing/2014/main" xmlns="" id="{D66CF3FF-114C-4BE1-A307-A9C2CE33AA1B}"/>
              </a:ext>
            </a:extLst>
          </p:cNvPr>
          <p:cNvSpPr/>
          <p:nvPr/>
        </p:nvSpPr>
        <p:spPr>
          <a:xfrm>
            <a:off x="3339570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be 121">
            <a:extLst>
              <a:ext uri="{FF2B5EF4-FFF2-40B4-BE49-F238E27FC236}">
                <a16:creationId xmlns:a16="http://schemas.microsoft.com/office/drawing/2014/main" xmlns="" id="{EF90EB74-43F2-4FDB-A167-01033F9A804B}"/>
              </a:ext>
            </a:extLst>
          </p:cNvPr>
          <p:cNvSpPr/>
          <p:nvPr/>
        </p:nvSpPr>
        <p:spPr>
          <a:xfrm>
            <a:off x="3823275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ube 122">
            <a:extLst>
              <a:ext uri="{FF2B5EF4-FFF2-40B4-BE49-F238E27FC236}">
                <a16:creationId xmlns:a16="http://schemas.microsoft.com/office/drawing/2014/main" xmlns="" id="{AB54E88C-4148-4DCA-B2A2-097FE4AAD397}"/>
              </a:ext>
            </a:extLst>
          </p:cNvPr>
          <p:cNvSpPr/>
          <p:nvPr/>
        </p:nvSpPr>
        <p:spPr>
          <a:xfrm>
            <a:off x="4306980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ube 123">
            <a:extLst>
              <a:ext uri="{FF2B5EF4-FFF2-40B4-BE49-F238E27FC236}">
                <a16:creationId xmlns:a16="http://schemas.microsoft.com/office/drawing/2014/main" xmlns="" id="{E1DD866D-A49F-4EC1-B576-8B27BD015EA2}"/>
              </a:ext>
            </a:extLst>
          </p:cNvPr>
          <p:cNvSpPr/>
          <p:nvPr/>
        </p:nvSpPr>
        <p:spPr>
          <a:xfrm>
            <a:off x="4790685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ube 124">
            <a:extLst>
              <a:ext uri="{FF2B5EF4-FFF2-40B4-BE49-F238E27FC236}">
                <a16:creationId xmlns:a16="http://schemas.microsoft.com/office/drawing/2014/main" xmlns="" id="{767BE3F0-5B63-4FA9-ABFD-EC852FBB3280}"/>
              </a:ext>
            </a:extLst>
          </p:cNvPr>
          <p:cNvSpPr/>
          <p:nvPr/>
        </p:nvSpPr>
        <p:spPr>
          <a:xfrm>
            <a:off x="5274390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xmlns="" id="{DB30E73E-A0EC-4206-90F9-04EBDB1B9B57}"/>
              </a:ext>
            </a:extLst>
          </p:cNvPr>
          <p:cNvSpPr/>
          <p:nvPr/>
        </p:nvSpPr>
        <p:spPr>
          <a:xfrm>
            <a:off x="940922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ube 126">
            <a:extLst>
              <a:ext uri="{FF2B5EF4-FFF2-40B4-BE49-F238E27FC236}">
                <a16:creationId xmlns:a16="http://schemas.microsoft.com/office/drawing/2014/main" xmlns="" id="{1958B35D-6FE5-4929-AB37-49B757A78ED2}"/>
              </a:ext>
            </a:extLst>
          </p:cNvPr>
          <p:cNvSpPr/>
          <p:nvPr/>
        </p:nvSpPr>
        <p:spPr>
          <a:xfrm>
            <a:off x="1424627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ube 127">
            <a:extLst>
              <a:ext uri="{FF2B5EF4-FFF2-40B4-BE49-F238E27FC236}">
                <a16:creationId xmlns:a16="http://schemas.microsoft.com/office/drawing/2014/main" xmlns="" id="{8592DC07-6DBE-4C4B-93CA-84751DA18390}"/>
              </a:ext>
            </a:extLst>
          </p:cNvPr>
          <p:cNvSpPr/>
          <p:nvPr/>
        </p:nvSpPr>
        <p:spPr>
          <a:xfrm>
            <a:off x="1908332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ube 128">
            <a:extLst>
              <a:ext uri="{FF2B5EF4-FFF2-40B4-BE49-F238E27FC236}">
                <a16:creationId xmlns:a16="http://schemas.microsoft.com/office/drawing/2014/main" xmlns="" id="{CC04F5E0-3EEA-48EA-A6F9-96C7191904BF}"/>
              </a:ext>
            </a:extLst>
          </p:cNvPr>
          <p:cNvSpPr/>
          <p:nvPr/>
        </p:nvSpPr>
        <p:spPr>
          <a:xfrm>
            <a:off x="2392037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xmlns="" id="{092FF5B8-E56E-4B01-BDEF-95D024DA83F8}"/>
              </a:ext>
            </a:extLst>
          </p:cNvPr>
          <p:cNvSpPr/>
          <p:nvPr/>
        </p:nvSpPr>
        <p:spPr>
          <a:xfrm>
            <a:off x="2875742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xmlns="" id="{00223D54-FB0F-40DD-8080-B77B8AB27C23}"/>
              </a:ext>
            </a:extLst>
          </p:cNvPr>
          <p:cNvSpPr/>
          <p:nvPr/>
        </p:nvSpPr>
        <p:spPr>
          <a:xfrm>
            <a:off x="3339570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xmlns="" id="{04A72450-CFD0-4EF2-9473-66AF36ABFBAB}"/>
              </a:ext>
            </a:extLst>
          </p:cNvPr>
          <p:cNvSpPr/>
          <p:nvPr/>
        </p:nvSpPr>
        <p:spPr>
          <a:xfrm>
            <a:off x="3823275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xmlns="" id="{663B2842-CA6C-4580-A66E-9AE877B73BFA}"/>
              </a:ext>
            </a:extLst>
          </p:cNvPr>
          <p:cNvSpPr/>
          <p:nvPr/>
        </p:nvSpPr>
        <p:spPr>
          <a:xfrm>
            <a:off x="4306980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xmlns="" id="{21D8ED05-CD07-47F3-B605-4924DC1B676C}"/>
              </a:ext>
            </a:extLst>
          </p:cNvPr>
          <p:cNvSpPr/>
          <p:nvPr/>
        </p:nvSpPr>
        <p:spPr>
          <a:xfrm>
            <a:off x="4790685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xmlns="" id="{98A8C63D-01F2-4AC3-AE06-DFA53F3B31BB}"/>
              </a:ext>
            </a:extLst>
          </p:cNvPr>
          <p:cNvSpPr/>
          <p:nvPr/>
        </p:nvSpPr>
        <p:spPr>
          <a:xfrm>
            <a:off x="5274390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8E2CEB6F-CB67-4AB8-9BB7-BACA0C095A3C}"/>
              </a:ext>
            </a:extLst>
          </p:cNvPr>
          <p:cNvSpPr/>
          <p:nvPr/>
        </p:nvSpPr>
        <p:spPr>
          <a:xfrm>
            <a:off x="2425181" y="6361648"/>
            <a:ext cx="1432075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40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bốn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mươi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xmlns="" id="{4D24FD52-D2EF-46D7-80DF-690E3D47B627}"/>
              </a:ext>
            </a:extLst>
          </p:cNvPr>
          <p:cNvSpPr/>
          <p:nvPr/>
        </p:nvSpPr>
        <p:spPr>
          <a:xfrm>
            <a:off x="940922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xmlns="" id="{C891C1B0-C84B-454D-B687-B9201ABD581D}"/>
              </a:ext>
            </a:extLst>
          </p:cNvPr>
          <p:cNvSpPr/>
          <p:nvPr/>
        </p:nvSpPr>
        <p:spPr>
          <a:xfrm>
            <a:off x="1424627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xmlns="" id="{BDCE699C-896F-4E78-A9D0-CDE4C0C07BED}"/>
              </a:ext>
            </a:extLst>
          </p:cNvPr>
          <p:cNvSpPr/>
          <p:nvPr/>
        </p:nvSpPr>
        <p:spPr>
          <a:xfrm>
            <a:off x="1908332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xmlns="" id="{F8680420-BCFE-4766-B6A7-ADBA11C2152B}"/>
              </a:ext>
            </a:extLst>
          </p:cNvPr>
          <p:cNvSpPr/>
          <p:nvPr/>
        </p:nvSpPr>
        <p:spPr>
          <a:xfrm>
            <a:off x="2392037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xmlns="" id="{798E1E23-DF51-42D1-89E1-FD566EBB4D5A}"/>
              </a:ext>
            </a:extLst>
          </p:cNvPr>
          <p:cNvSpPr/>
          <p:nvPr/>
        </p:nvSpPr>
        <p:spPr>
          <a:xfrm>
            <a:off x="2875742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Cube 141">
            <a:extLst>
              <a:ext uri="{FF2B5EF4-FFF2-40B4-BE49-F238E27FC236}">
                <a16:creationId xmlns:a16="http://schemas.microsoft.com/office/drawing/2014/main" xmlns="" id="{C649C6BA-1791-42C7-82EF-25BEB6576EC7}"/>
              </a:ext>
            </a:extLst>
          </p:cNvPr>
          <p:cNvSpPr/>
          <p:nvPr/>
        </p:nvSpPr>
        <p:spPr>
          <a:xfrm>
            <a:off x="3339570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Cube 142">
            <a:extLst>
              <a:ext uri="{FF2B5EF4-FFF2-40B4-BE49-F238E27FC236}">
                <a16:creationId xmlns:a16="http://schemas.microsoft.com/office/drawing/2014/main" xmlns="" id="{64A0F3AB-709D-4DC3-A4D5-B047578ADC8D}"/>
              </a:ext>
            </a:extLst>
          </p:cNvPr>
          <p:cNvSpPr/>
          <p:nvPr/>
        </p:nvSpPr>
        <p:spPr>
          <a:xfrm>
            <a:off x="3823275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Cube 143">
            <a:extLst>
              <a:ext uri="{FF2B5EF4-FFF2-40B4-BE49-F238E27FC236}">
                <a16:creationId xmlns:a16="http://schemas.microsoft.com/office/drawing/2014/main" xmlns="" id="{D1AE0CBE-F5EA-479B-8197-FD86522EC333}"/>
              </a:ext>
            </a:extLst>
          </p:cNvPr>
          <p:cNvSpPr/>
          <p:nvPr/>
        </p:nvSpPr>
        <p:spPr>
          <a:xfrm>
            <a:off x="4306980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xmlns="" id="{8F45D222-B4AB-413A-AF1C-4F101BAEE5BC}"/>
              </a:ext>
            </a:extLst>
          </p:cNvPr>
          <p:cNvSpPr/>
          <p:nvPr/>
        </p:nvSpPr>
        <p:spPr>
          <a:xfrm>
            <a:off x="4790685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xmlns="" id="{6B82888E-878E-4769-9042-DCBD5553EEE1}"/>
              </a:ext>
            </a:extLst>
          </p:cNvPr>
          <p:cNvSpPr/>
          <p:nvPr/>
        </p:nvSpPr>
        <p:spPr>
          <a:xfrm>
            <a:off x="5274390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Arrow: Right 146">
            <a:extLst>
              <a:ext uri="{FF2B5EF4-FFF2-40B4-BE49-F238E27FC236}">
                <a16:creationId xmlns:a16="http://schemas.microsoft.com/office/drawing/2014/main" xmlns="" id="{5B3CF91C-B474-48AF-A338-5A4A95C04492}"/>
              </a:ext>
            </a:extLst>
          </p:cNvPr>
          <p:cNvSpPr/>
          <p:nvPr/>
        </p:nvSpPr>
        <p:spPr>
          <a:xfrm>
            <a:off x="5923713" y="251756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CE1B2C9E-96E2-4806-8409-01F602597310}"/>
              </a:ext>
            </a:extLst>
          </p:cNvPr>
          <p:cNvGrpSpPr/>
          <p:nvPr/>
        </p:nvGrpSpPr>
        <p:grpSpPr>
          <a:xfrm>
            <a:off x="7242330" y="251754"/>
            <a:ext cx="2040715" cy="238535"/>
            <a:chOff x="7242330" y="251754"/>
            <a:chExt cx="2040715" cy="238535"/>
          </a:xfrm>
        </p:grpSpPr>
        <p:sp>
          <p:nvSpPr>
            <p:cNvPr id="148" name="Cube 147">
              <a:extLst>
                <a:ext uri="{FF2B5EF4-FFF2-40B4-BE49-F238E27FC236}">
                  <a16:creationId xmlns:a16="http://schemas.microsoft.com/office/drawing/2014/main" xmlns="" id="{CD79D6CA-7720-4145-B15E-AA3BDA1E286D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xmlns="" id="{18A231B2-9ED9-4C31-B25C-5E48589D412C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xmlns="" id="{AECEC157-9BF7-4441-9ECB-4FE3A3F22103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xmlns="" id="{0386D0CD-8BCF-4F27-B025-5CF345DAEB0F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xmlns="" id="{930CFF52-1601-415F-B5F9-5F0E7A87FFBF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xmlns="" id="{A10CFDC6-0F0D-4951-A86B-DAA80DD3F035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xmlns="" id="{5A58D336-0FDA-4984-9416-BB855FC25000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xmlns="" id="{FEAC73C3-4156-4813-A79D-0C0DC0E0EA02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xmlns="" id="{2514B356-F3F0-4972-9A85-2F43F639B329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xmlns="" id="{033FC3C8-AE62-49CB-912E-DE18D2CE21D9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C75A42FB-1A2D-455F-89DC-55A95C541868}"/>
              </a:ext>
            </a:extLst>
          </p:cNvPr>
          <p:cNvSpPr/>
          <p:nvPr/>
        </p:nvSpPr>
        <p:spPr>
          <a:xfrm>
            <a:off x="7170140" y="625742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 </a:t>
            </a:r>
            <a:r>
              <a:rPr lang="en-US" sz="2000" b="1" dirty="0" err="1">
                <a:solidFill>
                  <a:schemeClr val="tx1"/>
                </a:solidFill>
              </a:rPr>
              <a:t>chục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2" name="Arrow: Right 161">
            <a:extLst>
              <a:ext uri="{FF2B5EF4-FFF2-40B4-BE49-F238E27FC236}">
                <a16:creationId xmlns:a16="http://schemas.microsoft.com/office/drawing/2014/main" xmlns="" id="{ABE6972B-BAED-4756-B2C6-C8213FED4D11}"/>
              </a:ext>
            </a:extLst>
          </p:cNvPr>
          <p:cNvSpPr/>
          <p:nvPr/>
        </p:nvSpPr>
        <p:spPr>
          <a:xfrm>
            <a:off x="5918530" y="1258961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DC531E23-D20D-4248-882F-97137421BA4D}"/>
              </a:ext>
            </a:extLst>
          </p:cNvPr>
          <p:cNvGrpSpPr/>
          <p:nvPr/>
        </p:nvGrpSpPr>
        <p:grpSpPr>
          <a:xfrm>
            <a:off x="7242330" y="1258959"/>
            <a:ext cx="2040715" cy="238535"/>
            <a:chOff x="7242330" y="251754"/>
            <a:chExt cx="2040715" cy="238535"/>
          </a:xfrm>
        </p:grpSpPr>
        <p:sp>
          <p:nvSpPr>
            <p:cNvPr id="164" name="Cube 163">
              <a:extLst>
                <a:ext uri="{FF2B5EF4-FFF2-40B4-BE49-F238E27FC236}">
                  <a16:creationId xmlns:a16="http://schemas.microsoft.com/office/drawing/2014/main" xmlns="" id="{43324CDA-40A0-4F91-AC6C-54654D2841E9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xmlns="" id="{F8601E51-968D-4101-875C-369EEB4F20D4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xmlns="" id="{CD4DCA3F-E1B2-44B9-9E88-4D6389BCEE48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xmlns="" id="{624E305D-ADCC-4648-B33C-E5FB23ECA5E9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xmlns="" id="{775A7040-F8D8-4F54-8667-124B0F648ECE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xmlns="" id="{BE10ABB9-F13D-43AE-A980-0AD0E71A9F63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xmlns="" id="{CCB64B82-2B4E-4C8C-87A4-9613F13D96A5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xmlns="" id="{B6577CA2-D891-40F2-9609-41DD2179E72B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xmlns="" id="{6AA6E070-E59F-438D-A61E-B2CB63927A5A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xmlns="" id="{1FC36DA9-D7BD-448F-9FDE-9EAEE994EEC5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Rectangle 173">
            <a:extLst>
              <a:ext uri="{FF2B5EF4-FFF2-40B4-BE49-F238E27FC236}">
                <a16:creationId xmlns:a16="http://schemas.microsoft.com/office/drawing/2014/main" xmlns="" id="{DDD794C2-6635-4757-8FC8-0FED43287C9F}"/>
              </a:ext>
            </a:extLst>
          </p:cNvPr>
          <p:cNvSpPr/>
          <p:nvPr/>
        </p:nvSpPr>
        <p:spPr>
          <a:xfrm>
            <a:off x="7242330" y="2025733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 </a:t>
            </a:r>
            <a:r>
              <a:rPr lang="en-US" sz="2000" b="1" dirty="0" err="1">
                <a:solidFill>
                  <a:schemeClr val="tx1"/>
                </a:solidFill>
              </a:rPr>
              <a:t>chục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7A9C30BE-3EA3-476A-BE64-920FB2E7F9CA}"/>
              </a:ext>
            </a:extLst>
          </p:cNvPr>
          <p:cNvGrpSpPr/>
          <p:nvPr/>
        </p:nvGrpSpPr>
        <p:grpSpPr>
          <a:xfrm>
            <a:off x="7242330" y="1656504"/>
            <a:ext cx="2040715" cy="238535"/>
            <a:chOff x="7242330" y="251754"/>
            <a:chExt cx="2040715" cy="238535"/>
          </a:xfrm>
        </p:grpSpPr>
        <p:sp>
          <p:nvSpPr>
            <p:cNvPr id="176" name="Cube 175">
              <a:extLst>
                <a:ext uri="{FF2B5EF4-FFF2-40B4-BE49-F238E27FC236}">
                  <a16:creationId xmlns:a16="http://schemas.microsoft.com/office/drawing/2014/main" xmlns="" id="{A9F0EF74-5073-40C7-B8FC-481A4AA75176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xmlns="" id="{18CCC0FD-9881-4E4C-AFB2-D93EB43E7110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xmlns="" id="{73E78451-EBE2-4CD9-A7A6-3D444D0C840D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xmlns="" id="{50C9BE71-F8A5-4E11-B93F-34E579BD3336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ube 179">
              <a:extLst>
                <a:ext uri="{FF2B5EF4-FFF2-40B4-BE49-F238E27FC236}">
                  <a16:creationId xmlns:a16="http://schemas.microsoft.com/office/drawing/2014/main" xmlns="" id="{7346F8FA-7119-4E57-85D0-71B68659467F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xmlns="" id="{1B14EFFC-8BF8-411C-A3D7-45C762CB3C87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xmlns="" id="{315AB5F4-668D-4994-B957-8997A8316756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xmlns="" id="{DA75F64E-D80A-4893-B7D5-B642D576E728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xmlns="" id="{3441A6F4-D8BF-4CE0-9D52-23D0BFF07777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xmlns="" id="{82605AE6-FA2F-4B2B-B18F-CEE61EC5498D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Arrow: Right 185">
            <a:extLst>
              <a:ext uri="{FF2B5EF4-FFF2-40B4-BE49-F238E27FC236}">
                <a16:creationId xmlns:a16="http://schemas.microsoft.com/office/drawing/2014/main" xmlns="" id="{EC7A42F7-7E34-4C86-914D-FBB0A50428D5}"/>
              </a:ext>
            </a:extLst>
          </p:cNvPr>
          <p:cNvSpPr/>
          <p:nvPr/>
        </p:nvSpPr>
        <p:spPr>
          <a:xfrm>
            <a:off x="5926846" y="3028181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xmlns="" id="{49B7620A-8C86-4FC2-A5F4-235B4D13E744}"/>
              </a:ext>
            </a:extLst>
          </p:cNvPr>
          <p:cNvGrpSpPr/>
          <p:nvPr/>
        </p:nvGrpSpPr>
        <p:grpSpPr>
          <a:xfrm>
            <a:off x="7250646" y="3028179"/>
            <a:ext cx="2040715" cy="238535"/>
            <a:chOff x="7242330" y="251754"/>
            <a:chExt cx="2040715" cy="238535"/>
          </a:xfrm>
        </p:grpSpPr>
        <p:sp>
          <p:nvSpPr>
            <p:cNvPr id="188" name="Cube 187">
              <a:extLst>
                <a:ext uri="{FF2B5EF4-FFF2-40B4-BE49-F238E27FC236}">
                  <a16:creationId xmlns:a16="http://schemas.microsoft.com/office/drawing/2014/main" xmlns="" id="{BA4639F2-7353-4984-857F-FC4AC4EDA3E2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xmlns="" id="{E1B273BD-7D69-4EF3-8294-B94B465E369B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xmlns="" id="{5DC6DDCF-799F-4872-831E-5C1E4F738148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xmlns="" id="{41A16392-E455-4DE0-8D59-F7692927B76D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xmlns="" id="{6D1FD095-8793-4EE4-A30A-11ED4B7E79F8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xmlns="" id="{07639722-5E71-4780-9496-0F15E53B48F7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xmlns="" id="{3CDDC0A1-813E-499D-A36B-4307AE38ED5C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xmlns="" id="{4BA586AB-46FB-4A21-AE4E-B7D62DB24EC4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xmlns="" id="{4BAD9C0E-DAA6-4F27-82FF-2BB73ABB841D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xmlns="" id="{0DC7F6DF-B9E6-49B3-9875-9B8FEF50F95A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D542B5A6-1D56-46ED-94F5-A74EEFFB0A90}"/>
              </a:ext>
            </a:extLst>
          </p:cNvPr>
          <p:cNvSpPr/>
          <p:nvPr/>
        </p:nvSpPr>
        <p:spPr>
          <a:xfrm>
            <a:off x="7252141" y="4174444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 </a:t>
            </a:r>
            <a:r>
              <a:rPr lang="en-US" sz="2000" b="1" dirty="0" err="1">
                <a:solidFill>
                  <a:schemeClr val="tx1"/>
                </a:solidFill>
              </a:rPr>
              <a:t>chục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34B52D26-D322-421F-A6BF-916FB3BD7CA4}"/>
              </a:ext>
            </a:extLst>
          </p:cNvPr>
          <p:cNvGrpSpPr/>
          <p:nvPr/>
        </p:nvGrpSpPr>
        <p:grpSpPr>
          <a:xfrm>
            <a:off x="7250646" y="3425724"/>
            <a:ext cx="2040715" cy="238535"/>
            <a:chOff x="7242330" y="251754"/>
            <a:chExt cx="2040715" cy="238535"/>
          </a:xfrm>
        </p:grpSpPr>
        <p:sp>
          <p:nvSpPr>
            <p:cNvPr id="200" name="Cube 199">
              <a:extLst>
                <a:ext uri="{FF2B5EF4-FFF2-40B4-BE49-F238E27FC236}">
                  <a16:creationId xmlns:a16="http://schemas.microsoft.com/office/drawing/2014/main" xmlns="" id="{2B738722-43E9-4507-8F3E-3B8A979A6A75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xmlns="" id="{9F9FFE31-3884-47F4-8013-EA0F263A4D7D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xmlns="" id="{7C0868CB-9806-4350-82F2-DA871D5A3D91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xmlns="" id="{B6250FB9-4108-4D03-AC39-17EC0AD6172A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ube 203">
              <a:extLst>
                <a:ext uri="{FF2B5EF4-FFF2-40B4-BE49-F238E27FC236}">
                  <a16:creationId xmlns:a16="http://schemas.microsoft.com/office/drawing/2014/main" xmlns="" id="{D983CD38-C50C-4322-B91E-E6B167EA2567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ube 204">
              <a:extLst>
                <a:ext uri="{FF2B5EF4-FFF2-40B4-BE49-F238E27FC236}">
                  <a16:creationId xmlns:a16="http://schemas.microsoft.com/office/drawing/2014/main" xmlns="" id="{44762C0C-36C0-4D52-AB76-93A77B94D54F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xmlns="" id="{9E12EC23-2C76-470D-BB86-C8EF84D47D06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xmlns="" id="{1A06B519-1963-4431-9D7E-96F248B8B769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xmlns="" id="{1EA40037-3D68-4E83-8AFB-B428F47373B1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xmlns="" id="{35FF1B8F-C01E-42F6-8EC9-D0BDD0629A48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xmlns="" id="{CD81F5D2-4AFB-4EF1-B19E-9D33A9794126}"/>
              </a:ext>
            </a:extLst>
          </p:cNvPr>
          <p:cNvGrpSpPr/>
          <p:nvPr/>
        </p:nvGrpSpPr>
        <p:grpSpPr>
          <a:xfrm>
            <a:off x="7242330" y="3829958"/>
            <a:ext cx="2040715" cy="238535"/>
            <a:chOff x="7242330" y="251754"/>
            <a:chExt cx="2040715" cy="238535"/>
          </a:xfrm>
        </p:grpSpPr>
        <p:sp>
          <p:nvSpPr>
            <p:cNvPr id="211" name="Cube 210">
              <a:extLst>
                <a:ext uri="{FF2B5EF4-FFF2-40B4-BE49-F238E27FC236}">
                  <a16:creationId xmlns:a16="http://schemas.microsoft.com/office/drawing/2014/main" xmlns="" id="{CD089A07-C4A7-460D-8F7C-2737759D1994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xmlns="" id="{8217C689-C7F4-442C-8B84-95EB61758AE0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xmlns="" id="{5F21FE48-FFD1-46E9-9F89-E2B97036C3BE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xmlns="" id="{83E36CEA-66DF-4C7B-85B8-93E2B9D0C158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xmlns="" id="{28A71C4E-AA9B-4A58-B154-A47A19EB6517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xmlns="" id="{C189876C-9DEF-4AE8-BDC2-D79B6B5C09A1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xmlns="" id="{68C5D25C-13D3-4190-9959-118EB05733C5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xmlns="" id="{AA973C59-E966-42BF-90E7-4C5EB5B6640C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xmlns="" id="{BB44E0E6-7E39-4EBB-A48F-3DC3A5BDD47C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xmlns="" id="{5EE24F1A-A780-4CB1-B505-99050668C113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Arrow: Right 220">
            <a:extLst>
              <a:ext uri="{FF2B5EF4-FFF2-40B4-BE49-F238E27FC236}">
                <a16:creationId xmlns:a16="http://schemas.microsoft.com/office/drawing/2014/main" xmlns="" id="{76518364-77D2-41C8-B624-F53717B8E2C4}"/>
              </a:ext>
            </a:extLst>
          </p:cNvPr>
          <p:cNvSpPr/>
          <p:nvPr/>
        </p:nvSpPr>
        <p:spPr>
          <a:xfrm>
            <a:off x="5918530" y="4737690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00276BD5-F9FF-4424-9BBE-55378A68CD81}"/>
              </a:ext>
            </a:extLst>
          </p:cNvPr>
          <p:cNvGrpSpPr/>
          <p:nvPr/>
        </p:nvGrpSpPr>
        <p:grpSpPr>
          <a:xfrm>
            <a:off x="7242330" y="4737688"/>
            <a:ext cx="2040715" cy="238535"/>
            <a:chOff x="7242330" y="251754"/>
            <a:chExt cx="2040715" cy="238535"/>
          </a:xfrm>
        </p:grpSpPr>
        <p:sp>
          <p:nvSpPr>
            <p:cNvPr id="223" name="Cube 222">
              <a:extLst>
                <a:ext uri="{FF2B5EF4-FFF2-40B4-BE49-F238E27FC236}">
                  <a16:creationId xmlns:a16="http://schemas.microsoft.com/office/drawing/2014/main" xmlns="" id="{5C102BE3-50D6-481D-B4BC-42D12593E9E0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xmlns="" id="{BB1FB3F4-1166-400C-894B-6914A9E25531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xmlns="" id="{FBA366D4-B236-4736-8869-5193B7841A79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xmlns="" id="{DED177FE-BE4A-4240-BA82-FA6C02481DD6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xmlns="" id="{738A3644-44B5-4394-9342-0C150FEBE54C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xmlns="" id="{97E0A205-2B63-41FA-B540-1B0A3A71514B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ube 228">
              <a:extLst>
                <a:ext uri="{FF2B5EF4-FFF2-40B4-BE49-F238E27FC236}">
                  <a16:creationId xmlns:a16="http://schemas.microsoft.com/office/drawing/2014/main" xmlns="" id="{42D821CC-C079-4776-A89B-865D8C5F7DA2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Cube 229">
              <a:extLst>
                <a:ext uri="{FF2B5EF4-FFF2-40B4-BE49-F238E27FC236}">
                  <a16:creationId xmlns:a16="http://schemas.microsoft.com/office/drawing/2014/main" xmlns="" id="{11C56690-A743-4AE7-B45E-B63BFEB40832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Cube 230">
              <a:extLst>
                <a:ext uri="{FF2B5EF4-FFF2-40B4-BE49-F238E27FC236}">
                  <a16:creationId xmlns:a16="http://schemas.microsoft.com/office/drawing/2014/main" xmlns="" id="{58F52B2E-6799-4E6B-88A5-861431EA987B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Cube 231">
              <a:extLst>
                <a:ext uri="{FF2B5EF4-FFF2-40B4-BE49-F238E27FC236}">
                  <a16:creationId xmlns:a16="http://schemas.microsoft.com/office/drawing/2014/main" xmlns="" id="{32E22162-0442-4635-9442-490178E50983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33525E84-71AB-49E8-8DF1-C0221170AF29}"/>
              </a:ext>
            </a:extLst>
          </p:cNvPr>
          <p:cNvSpPr/>
          <p:nvPr/>
        </p:nvSpPr>
        <p:spPr>
          <a:xfrm>
            <a:off x="7242330" y="6361648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chục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xmlns="" id="{79F1A03B-7C7D-4DB5-A083-A8317B62840C}"/>
              </a:ext>
            </a:extLst>
          </p:cNvPr>
          <p:cNvGrpSpPr/>
          <p:nvPr/>
        </p:nvGrpSpPr>
        <p:grpSpPr>
          <a:xfrm>
            <a:off x="7242330" y="5135233"/>
            <a:ext cx="2040715" cy="238535"/>
            <a:chOff x="7242330" y="251754"/>
            <a:chExt cx="2040715" cy="238535"/>
          </a:xfrm>
        </p:grpSpPr>
        <p:sp>
          <p:nvSpPr>
            <p:cNvPr id="235" name="Cube 234">
              <a:extLst>
                <a:ext uri="{FF2B5EF4-FFF2-40B4-BE49-F238E27FC236}">
                  <a16:creationId xmlns:a16="http://schemas.microsoft.com/office/drawing/2014/main" xmlns="" id="{7B093F3A-5BA9-455A-898F-18860C688095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Cube 235">
              <a:extLst>
                <a:ext uri="{FF2B5EF4-FFF2-40B4-BE49-F238E27FC236}">
                  <a16:creationId xmlns:a16="http://schemas.microsoft.com/office/drawing/2014/main" xmlns="" id="{45DB3DD5-C095-41FD-A3BC-EF13BC2907F1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Cube 236">
              <a:extLst>
                <a:ext uri="{FF2B5EF4-FFF2-40B4-BE49-F238E27FC236}">
                  <a16:creationId xmlns:a16="http://schemas.microsoft.com/office/drawing/2014/main" xmlns="" id="{C8706E59-C9F7-4873-B1FF-D5FA3E3F0ABE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Cube 237">
              <a:extLst>
                <a:ext uri="{FF2B5EF4-FFF2-40B4-BE49-F238E27FC236}">
                  <a16:creationId xmlns:a16="http://schemas.microsoft.com/office/drawing/2014/main" xmlns="" id="{03BBD470-CF2E-4595-9392-98BB2E893BF6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Cube 238">
              <a:extLst>
                <a:ext uri="{FF2B5EF4-FFF2-40B4-BE49-F238E27FC236}">
                  <a16:creationId xmlns:a16="http://schemas.microsoft.com/office/drawing/2014/main" xmlns="" id="{DBD61922-654A-4337-88BC-A0E966EF9D63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Cube 239">
              <a:extLst>
                <a:ext uri="{FF2B5EF4-FFF2-40B4-BE49-F238E27FC236}">
                  <a16:creationId xmlns:a16="http://schemas.microsoft.com/office/drawing/2014/main" xmlns="" id="{AAE7BDB0-6881-402C-8963-1166C1A12ED6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Cube 240">
              <a:extLst>
                <a:ext uri="{FF2B5EF4-FFF2-40B4-BE49-F238E27FC236}">
                  <a16:creationId xmlns:a16="http://schemas.microsoft.com/office/drawing/2014/main" xmlns="" id="{7C8A7764-8B85-4DB7-B53C-B6B71E962B6E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Cube 241">
              <a:extLst>
                <a:ext uri="{FF2B5EF4-FFF2-40B4-BE49-F238E27FC236}">
                  <a16:creationId xmlns:a16="http://schemas.microsoft.com/office/drawing/2014/main" xmlns="" id="{0ADDBC7A-5A65-4475-B753-DC30749019EA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Cube 242">
              <a:extLst>
                <a:ext uri="{FF2B5EF4-FFF2-40B4-BE49-F238E27FC236}">
                  <a16:creationId xmlns:a16="http://schemas.microsoft.com/office/drawing/2014/main" xmlns="" id="{14C16A29-CD03-49A3-922D-082A346B736E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Cube 243">
              <a:extLst>
                <a:ext uri="{FF2B5EF4-FFF2-40B4-BE49-F238E27FC236}">
                  <a16:creationId xmlns:a16="http://schemas.microsoft.com/office/drawing/2014/main" xmlns="" id="{6531A575-FF99-4C6D-82E8-B3D94C8AC9E8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12A789B3-90B6-450F-9B58-AD8AB8743514}"/>
              </a:ext>
            </a:extLst>
          </p:cNvPr>
          <p:cNvGrpSpPr/>
          <p:nvPr/>
        </p:nvGrpSpPr>
        <p:grpSpPr>
          <a:xfrm>
            <a:off x="7234014" y="5539467"/>
            <a:ext cx="2040715" cy="238535"/>
            <a:chOff x="7242330" y="251754"/>
            <a:chExt cx="2040715" cy="238535"/>
          </a:xfrm>
        </p:grpSpPr>
        <p:sp>
          <p:nvSpPr>
            <p:cNvPr id="246" name="Cube 245">
              <a:extLst>
                <a:ext uri="{FF2B5EF4-FFF2-40B4-BE49-F238E27FC236}">
                  <a16:creationId xmlns:a16="http://schemas.microsoft.com/office/drawing/2014/main" xmlns="" id="{5164E668-C2D5-4D7C-95A3-8EA631AAD86A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Cube 246">
              <a:extLst>
                <a:ext uri="{FF2B5EF4-FFF2-40B4-BE49-F238E27FC236}">
                  <a16:creationId xmlns:a16="http://schemas.microsoft.com/office/drawing/2014/main" xmlns="" id="{D4BCE2B3-9EDD-49E6-8974-18B1F2119990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Cube 247">
              <a:extLst>
                <a:ext uri="{FF2B5EF4-FFF2-40B4-BE49-F238E27FC236}">
                  <a16:creationId xmlns:a16="http://schemas.microsoft.com/office/drawing/2014/main" xmlns="" id="{ACC64472-3D8C-4054-BDC0-823EADB03E1C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Cube 248">
              <a:extLst>
                <a:ext uri="{FF2B5EF4-FFF2-40B4-BE49-F238E27FC236}">
                  <a16:creationId xmlns:a16="http://schemas.microsoft.com/office/drawing/2014/main" xmlns="" id="{7ADA2CFF-57A3-4D53-9E48-84D498B26873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Cube 249">
              <a:extLst>
                <a:ext uri="{FF2B5EF4-FFF2-40B4-BE49-F238E27FC236}">
                  <a16:creationId xmlns:a16="http://schemas.microsoft.com/office/drawing/2014/main" xmlns="" id="{17008901-8B84-40FA-9023-256160862FEA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Cube 250">
              <a:extLst>
                <a:ext uri="{FF2B5EF4-FFF2-40B4-BE49-F238E27FC236}">
                  <a16:creationId xmlns:a16="http://schemas.microsoft.com/office/drawing/2014/main" xmlns="" id="{68310A5F-FA93-4CE4-9866-2D1DE3CFB7E6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Cube 251">
              <a:extLst>
                <a:ext uri="{FF2B5EF4-FFF2-40B4-BE49-F238E27FC236}">
                  <a16:creationId xmlns:a16="http://schemas.microsoft.com/office/drawing/2014/main" xmlns="" id="{05AA217C-9795-4518-A6F2-9182EC1DC7B6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Cube 252">
              <a:extLst>
                <a:ext uri="{FF2B5EF4-FFF2-40B4-BE49-F238E27FC236}">
                  <a16:creationId xmlns:a16="http://schemas.microsoft.com/office/drawing/2014/main" xmlns="" id="{BA73CA68-6041-44F0-995C-C2EB3FF7FBC8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Cube 253">
              <a:extLst>
                <a:ext uri="{FF2B5EF4-FFF2-40B4-BE49-F238E27FC236}">
                  <a16:creationId xmlns:a16="http://schemas.microsoft.com/office/drawing/2014/main" xmlns="" id="{9DD4AE3A-ED02-4A6B-8BD6-681A73601D17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Cube 254">
              <a:extLst>
                <a:ext uri="{FF2B5EF4-FFF2-40B4-BE49-F238E27FC236}">
                  <a16:creationId xmlns:a16="http://schemas.microsoft.com/office/drawing/2014/main" xmlns="" id="{95802F44-30D7-469D-847A-3A0EC20C4E51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xmlns="" id="{460430A2-4C67-4C2B-B9EC-7BCF8E1F6C42}"/>
              </a:ext>
            </a:extLst>
          </p:cNvPr>
          <p:cNvGrpSpPr/>
          <p:nvPr/>
        </p:nvGrpSpPr>
        <p:grpSpPr>
          <a:xfrm>
            <a:off x="7233909" y="5975419"/>
            <a:ext cx="2040715" cy="238535"/>
            <a:chOff x="7242330" y="251754"/>
            <a:chExt cx="2040715" cy="238535"/>
          </a:xfrm>
        </p:grpSpPr>
        <p:sp>
          <p:nvSpPr>
            <p:cNvPr id="257" name="Cube 256">
              <a:extLst>
                <a:ext uri="{FF2B5EF4-FFF2-40B4-BE49-F238E27FC236}">
                  <a16:creationId xmlns:a16="http://schemas.microsoft.com/office/drawing/2014/main" xmlns="" id="{A82DC062-1008-4167-BA6B-45F23C70716C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Cube 257">
              <a:extLst>
                <a:ext uri="{FF2B5EF4-FFF2-40B4-BE49-F238E27FC236}">
                  <a16:creationId xmlns:a16="http://schemas.microsoft.com/office/drawing/2014/main" xmlns="" id="{CFD86E52-57B3-45BD-8D67-DB587A041228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Cube 258">
              <a:extLst>
                <a:ext uri="{FF2B5EF4-FFF2-40B4-BE49-F238E27FC236}">
                  <a16:creationId xmlns:a16="http://schemas.microsoft.com/office/drawing/2014/main" xmlns="" id="{909503BA-88E4-4283-A78C-F54196044E38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Cube 259">
              <a:extLst>
                <a:ext uri="{FF2B5EF4-FFF2-40B4-BE49-F238E27FC236}">
                  <a16:creationId xmlns:a16="http://schemas.microsoft.com/office/drawing/2014/main" xmlns="" id="{C39307FF-7072-47A6-9BD8-430C96B868C8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Cube 260">
              <a:extLst>
                <a:ext uri="{FF2B5EF4-FFF2-40B4-BE49-F238E27FC236}">
                  <a16:creationId xmlns:a16="http://schemas.microsoft.com/office/drawing/2014/main" xmlns="" id="{31466F21-C04F-44B1-A8B8-552C0433646E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Cube 261">
              <a:extLst>
                <a:ext uri="{FF2B5EF4-FFF2-40B4-BE49-F238E27FC236}">
                  <a16:creationId xmlns:a16="http://schemas.microsoft.com/office/drawing/2014/main" xmlns="" id="{BD13061B-10BE-44F6-B248-6FEA534BFAC4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Cube 262">
              <a:extLst>
                <a:ext uri="{FF2B5EF4-FFF2-40B4-BE49-F238E27FC236}">
                  <a16:creationId xmlns:a16="http://schemas.microsoft.com/office/drawing/2014/main" xmlns="" id="{77E379E2-5FD9-4544-AB22-50C1010C6AD4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Cube 263">
              <a:extLst>
                <a:ext uri="{FF2B5EF4-FFF2-40B4-BE49-F238E27FC236}">
                  <a16:creationId xmlns:a16="http://schemas.microsoft.com/office/drawing/2014/main" xmlns="" id="{A31FBDD2-75BF-4DE1-9CFD-21AF44AF91B5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Cube 264">
              <a:extLst>
                <a:ext uri="{FF2B5EF4-FFF2-40B4-BE49-F238E27FC236}">
                  <a16:creationId xmlns:a16="http://schemas.microsoft.com/office/drawing/2014/main" xmlns="" id="{FA595AED-34DA-43CF-B2C6-4B74CD608E1D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Cube 265">
              <a:extLst>
                <a:ext uri="{FF2B5EF4-FFF2-40B4-BE49-F238E27FC236}">
                  <a16:creationId xmlns:a16="http://schemas.microsoft.com/office/drawing/2014/main" xmlns="" id="{3BCE5A9B-BC9E-4218-AC38-22CE8BEDF3E8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569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60" grpId="0"/>
      <p:bldP spid="162" grpId="0" animBg="1"/>
      <p:bldP spid="174" grpId="0"/>
      <p:bldP spid="186" grpId="0" animBg="1"/>
      <p:bldP spid="198" grpId="0"/>
      <p:bldP spid="221" grpId="0" animBg="1"/>
      <p:bldP spid="2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908740-1567-4A80-A53C-B7425A05B987}"/>
              </a:ext>
            </a:extLst>
          </p:cNvPr>
          <p:cNvSpPr/>
          <p:nvPr/>
        </p:nvSpPr>
        <p:spPr>
          <a:xfrm>
            <a:off x="622301" y="315909"/>
            <a:ext cx="543401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E58084-11B7-4535-908D-297299EF5084}"/>
              </a:ext>
            </a:extLst>
          </p:cNvPr>
          <p:cNvSpPr/>
          <p:nvPr/>
        </p:nvSpPr>
        <p:spPr>
          <a:xfrm>
            <a:off x="622301" y="3437299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5C532C1-ADA3-42F8-B8A5-2F8F35B41BEA}"/>
              </a:ext>
            </a:extLst>
          </p:cNvPr>
          <p:cNvSpPr/>
          <p:nvPr/>
        </p:nvSpPr>
        <p:spPr>
          <a:xfrm>
            <a:off x="622301" y="3962845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CB6FBF-E45D-455C-9714-91EF4134D4A4}"/>
              </a:ext>
            </a:extLst>
          </p:cNvPr>
          <p:cNvSpPr/>
          <p:nvPr/>
        </p:nvSpPr>
        <p:spPr>
          <a:xfrm>
            <a:off x="622301" y="6077917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F662D3-7607-46CF-B93B-D7D0DF3292F9}"/>
              </a:ext>
            </a:extLst>
          </p:cNvPr>
          <p:cNvSpPr/>
          <p:nvPr/>
        </p:nvSpPr>
        <p:spPr>
          <a:xfrm>
            <a:off x="622301" y="917853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C7164E-20F4-447D-A62F-756D49015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411917"/>
            <a:ext cx="7341704" cy="1871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06192C-A703-4097-8323-218C95688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94" y="4488312"/>
            <a:ext cx="9684716" cy="15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0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239</Words>
  <Application>Microsoft Office PowerPoint</Application>
  <PresentationFormat>Custom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Times New Roman</vt:lpstr>
      <vt:lpstr>VNI-Avo</vt:lpstr>
      <vt:lpstr>Calibri</vt:lpstr>
      <vt:lpstr>Palatino Linotype</vt:lpstr>
      <vt:lpstr>A</vt:lpstr>
      <vt:lpstr>Calibri Light</vt:lpstr>
      <vt:lpstr>Office Theme</vt:lpstr>
      <vt:lpstr>1_Office Theme</vt:lpstr>
      <vt:lpstr>5_Office Theme</vt:lpstr>
      <vt:lpstr>CHÀO MỪNG CÁC CON ĐẾN VỚI TIẾT TOÁN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21AK22</cp:lastModifiedBy>
  <cp:revision>47</cp:revision>
  <dcterms:created xsi:type="dcterms:W3CDTF">2018-04-11T05:48:28Z</dcterms:created>
  <dcterms:modified xsi:type="dcterms:W3CDTF">2022-02-16T08:17:40Z</dcterms:modified>
</cp:coreProperties>
</file>