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3"/>
    <p:sldId id="323" r:id="rId4"/>
    <p:sldId id="322" r:id="rId5"/>
    <p:sldId id="337" r:id="rId6"/>
    <p:sldId id="324" r:id="rId7"/>
    <p:sldId id="327" r:id="rId8"/>
    <p:sldId id="299" r:id="rId9"/>
    <p:sldId id="338" r:id="rId10"/>
    <p:sldId id="343" r:id="rId11"/>
    <p:sldId id="329" r:id="rId12"/>
    <p:sldId id="348" r:id="rId13"/>
    <p:sldId id="344" r:id="rId14"/>
    <p:sldId id="345" r:id="rId15"/>
    <p:sldId id="346" r:id="rId16"/>
    <p:sldId id="347" r:id="rId17"/>
    <p:sldId id="349" r:id="rId18"/>
    <p:sldId id="332" r:id="rId19"/>
    <p:sldId id="330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0000"/>
    <a:srgbClr val="FF0066"/>
    <a:srgbClr val="009900"/>
    <a:srgbClr val="990099"/>
    <a:srgbClr val="FFFF99"/>
    <a:srgbClr val="E7B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9"/>
    <p:restoredTop sz="94660"/>
  </p:normalViewPr>
  <p:slideViewPr>
    <p:cSldViewPr showGuides="1"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97363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FC942D-CC32-411D-8780-CA9AE4DE55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/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DCDFF5-8234-48D7-AFBE-8A736A7CC8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6" Type="http://schemas.openxmlformats.org/officeDocument/2006/relationships/image" Target="../media/image21.png"/><Relationship Id="rId5" Type="http://schemas.microsoft.com/office/2007/relationships/media" Target="file:///D:\MVI_0041.avi" TargetMode="External"/><Relationship Id="rId4" Type="http://schemas.openxmlformats.org/officeDocument/2006/relationships/video" Target="file:///D:\MVI_0041.avi" TargetMode="External"/><Relationship Id="rId3" Type="http://schemas.openxmlformats.org/officeDocument/2006/relationships/image" Target="../media/image20.png"/><Relationship Id="rId2" Type="http://schemas.microsoft.com/office/2007/relationships/media" Target="file:///D:\MVI_0039.avi" TargetMode="External"/><Relationship Id="rId1" Type="http://schemas.openxmlformats.org/officeDocument/2006/relationships/video" Target="file:///D:\MVI_0039.avi" TargetMode="Externa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3076" name="Picture 4" descr="EJ1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1FE13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295400" y="2057400"/>
            <a:ext cx="61722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all" spc="0" normalizeH="0" baseline="0" noProof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 TRA BÀI CŨ</a:t>
            </a:r>
            <a:endParaRPr kumimoji="0" lang="en-US" sz="7200" b="1" i="0" u="none" strike="noStrike" kern="1200" cap="all" spc="0" normalizeH="0" baseline="0" noProof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khung%2520hinh%2520dep%2520cho%2520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2" name="Text Box 4"/>
          <p:cNvSpPr txBox="1"/>
          <p:nvPr/>
        </p:nvSpPr>
        <p:spPr>
          <a:xfrm>
            <a:off x="1752600" y="2590800"/>
            <a:ext cx="5791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60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77" name="Text Box 73"/>
          <p:cNvSpPr txBox="1"/>
          <p:nvPr/>
        </p:nvSpPr>
        <p:spPr>
          <a:xfrm>
            <a:off x="1028700" y="796925"/>
            <a:ext cx="7086600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983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3"/>
          <p:cNvSpPr txBox="1"/>
          <p:nvPr/>
        </p:nvSpPr>
        <p:spPr>
          <a:xfrm>
            <a:off x="228600" y="1524000"/>
            <a:ext cx="6492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thực hiện: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5" name="Text Box 4"/>
          <p:cNvSpPr txBox="1"/>
          <p:nvPr/>
        </p:nvSpPr>
        <p:spPr>
          <a:xfrm>
            <a:off x="457200" y="2286000"/>
            <a:ext cx="6705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Lắp từng bộ phận:</a:t>
            </a:r>
            <a:endParaRPr lang="en-US" altLang="en-US" sz="4000" b="1" dirty="0">
              <a:solidFill>
                <a:srgbClr val="99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6" name="Text Box 5"/>
          <p:cNvSpPr txBox="1"/>
          <p:nvPr/>
        </p:nvSpPr>
        <p:spPr>
          <a:xfrm>
            <a:off x="838200" y="3048000"/>
            <a:ext cx="52149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Lắp giá đỡ đu</a:t>
            </a:r>
            <a:r>
              <a:rPr lang="en-US" alt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7" name="Text Box 6"/>
          <p:cNvSpPr txBox="1"/>
          <p:nvPr/>
        </p:nvSpPr>
        <p:spPr>
          <a:xfrm>
            <a:off x="838200" y="3810000"/>
            <a:ext cx="46831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Lắp ghế  đu:</a:t>
            </a:r>
            <a:endParaRPr lang="en-US" altLang="en-US" sz="4000" i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8" name="Text Box 7"/>
          <p:cNvSpPr txBox="1"/>
          <p:nvPr/>
        </p:nvSpPr>
        <p:spPr>
          <a:xfrm>
            <a:off x="762000" y="4495800"/>
            <a:ext cx="7343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Lắp trục v</a:t>
            </a: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ghế  đu:</a:t>
            </a:r>
            <a:endParaRPr lang="en-US" altLang="en-US" sz="4000" i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173" name="Text Box 13"/>
          <p:cNvSpPr txBox="1"/>
          <p:nvPr/>
        </p:nvSpPr>
        <p:spPr>
          <a:xfrm>
            <a:off x="415925" y="5181600"/>
            <a:ext cx="87280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Lắp ráp cái đu ho</a:t>
            </a: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chỉnh :</a:t>
            </a:r>
            <a:endParaRPr lang="en-US" altLang="en-US" sz="4000" b="1" dirty="0">
              <a:solidFill>
                <a:srgbClr val="99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81" name="Text Box 9"/>
          <p:cNvSpPr txBox="1"/>
          <p:nvPr/>
        </p:nvSpPr>
        <p:spPr>
          <a:xfrm>
            <a:off x="0" y="3276600"/>
            <a:ext cx="54864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2, hãy cho biết em cần những chi tiết n</a:t>
            </a:r>
            <a:r>
              <a:rPr lang="en-US" altLang="en-US" sz="4000" b="1" dirty="0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để lắp giá đỡ đu?</a:t>
            </a:r>
            <a:endParaRPr lang="en-US" altLang="en-US" sz="4000" b="1" dirty="0">
              <a:solidFill>
                <a:srgbClr val="00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9882" name="Picture 10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914400"/>
            <a:ext cx="37338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13"/>
          <p:cNvSpPr txBox="1"/>
          <p:nvPr/>
        </p:nvSpPr>
        <p:spPr>
          <a:xfrm>
            <a:off x="0" y="152400"/>
            <a:ext cx="594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thực hiện: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9886" name="Text Box 14"/>
          <p:cNvSpPr txBox="1"/>
          <p:nvPr/>
        </p:nvSpPr>
        <p:spPr>
          <a:xfrm>
            <a:off x="152400" y="990600"/>
            <a:ext cx="533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Lắp từng bộ phận:</a:t>
            </a:r>
            <a:endParaRPr lang="en-US" altLang="en-US" sz="4000" b="1" dirty="0">
              <a:solidFill>
                <a:srgbClr val="99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9887" name="Text Box 15"/>
          <p:cNvSpPr txBox="1"/>
          <p:nvPr/>
        </p:nvSpPr>
        <p:spPr>
          <a:xfrm>
            <a:off x="533400" y="1828800"/>
            <a:ext cx="4724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Lắp giá đỡ đu</a:t>
            </a:r>
            <a:r>
              <a:rPr lang="en-US" altLang="en-US" sz="4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9888" name="Rectangle 16"/>
          <p:cNvSpPr/>
          <p:nvPr/>
        </p:nvSpPr>
        <p:spPr>
          <a:xfrm>
            <a:off x="5562600" y="914400"/>
            <a:ext cx="3429000" cy="57912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/>
      <p:bldP spid="79886" grpId="0"/>
      <p:bldP spid="79887" grpId="0"/>
      <p:bldP spid="798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7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228600"/>
            <a:ext cx="2362200" cy="662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2" name="Picture 8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2667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3" name="Rectangle 9"/>
          <p:cNvSpPr/>
          <p:nvPr/>
        </p:nvSpPr>
        <p:spPr>
          <a:xfrm>
            <a:off x="304800" y="2209800"/>
            <a:ext cx="23479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Tấm lớn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954" name="Picture 10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762000"/>
            <a:ext cx="3276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5" name="Rectangle 11"/>
          <p:cNvSpPr/>
          <p:nvPr/>
        </p:nvSpPr>
        <p:spPr>
          <a:xfrm>
            <a:off x="2667000" y="2209800"/>
            <a:ext cx="39909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buFontTx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Thanh thẳng 11 lỗ</a:t>
            </a:r>
            <a:endParaRPr lang="en-US" altLang="en-US" sz="32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956" name="Picture 12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600"/>
            <a:ext cx="24384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7" name="Text Box 13"/>
          <p:cNvSpPr txBox="1"/>
          <p:nvPr/>
        </p:nvSpPr>
        <p:spPr>
          <a:xfrm>
            <a:off x="228600" y="4114800"/>
            <a:ext cx="2895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Thanh chữ U d</a:t>
            </a:r>
            <a:r>
              <a:rPr lang="en-US" altLang="en-US" sz="3200" b="1" dirty="0">
                <a:solidFill>
                  <a:srgbClr val="9900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en-US" sz="32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958" name="Picture 14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02275">
            <a:off x="4506913" y="2806700"/>
            <a:ext cx="1398587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9" name="Text Box 15"/>
          <p:cNvSpPr txBox="1"/>
          <p:nvPr/>
        </p:nvSpPr>
        <p:spPr>
          <a:xfrm>
            <a:off x="3962400" y="4114800"/>
            <a:ext cx="2362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Thanh Chữ L</a:t>
            </a:r>
            <a:endParaRPr lang="en-US" altLang="en-US" sz="32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2962" name="Text Box 18"/>
          <p:cNvSpPr txBox="1"/>
          <p:nvPr/>
        </p:nvSpPr>
        <p:spPr>
          <a:xfrm>
            <a:off x="2286000" y="5638800"/>
            <a:ext cx="2438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Bộ Ốc v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Vít</a:t>
            </a:r>
            <a:endParaRPr lang="en-US" altLang="en-US" sz="32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965" name="Picture 21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953000"/>
            <a:ext cx="9906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66" name="Picture 22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4953000"/>
            <a:ext cx="6858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4" name="Text Box 25"/>
          <p:cNvSpPr txBox="1"/>
          <p:nvPr/>
        </p:nvSpPr>
        <p:spPr>
          <a:xfrm>
            <a:off x="152400" y="0"/>
            <a:ext cx="594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Lắp giá đỡ đu:</a:t>
            </a:r>
            <a:endParaRPr lang="en-US" altLang="en-US" sz="40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75" name="Rectangle 26"/>
          <p:cNvSpPr/>
          <p:nvPr/>
        </p:nvSpPr>
        <p:spPr>
          <a:xfrm>
            <a:off x="6629400" y="152400"/>
            <a:ext cx="2438400" cy="6629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  <p:bldP spid="82955" grpId="0"/>
      <p:bldP spid="82957" grpId="0"/>
      <p:bldP spid="82959" grpId="0"/>
      <p:bldP spid="82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8"/>
          <p:cNvSpPr txBox="1"/>
          <p:nvPr/>
        </p:nvSpPr>
        <p:spPr>
          <a:xfrm>
            <a:off x="0" y="152400"/>
            <a:ext cx="609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&gt;&gt;Tiến 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lắp giá đỡ đu:</a:t>
            </a: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0905" name="Text Box 9"/>
          <p:cNvSpPr txBox="1"/>
          <p:nvPr/>
        </p:nvSpPr>
        <p:spPr>
          <a:xfrm>
            <a:off x="6019800" y="1524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Lắp cọc đu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06" name="MVI_0039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28956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7" name="MVI_0041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71800" y="1066800"/>
            <a:ext cx="29718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8" name="Picture 12" descr="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066800"/>
            <a:ext cx="28194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6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7"/>
                </p:tgtEl>
              </p:cMediaNode>
            </p:video>
          </p:childTnLst>
        </p:cTn>
      </p:par>
    </p:tnLst>
    <p:bldLst>
      <p:bldP spid="809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3"/>
          <p:cNvSpPr txBox="1"/>
          <p:nvPr/>
        </p:nvSpPr>
        <p:spPr>
          <a:xfrm>
            <a:off x="0" y="0"/>
            <a:ext cx="723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&gt;&gt;Tiến h</a:t>
            </a:r>
            <a:r>
              <a:rPr lang="en-US" altLang="en-US" sz="4000" b="1" u="sng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lắp giá đỡ đu:</a:t>
            </a:r>
            <a:endParaRPr lang="en-US" altLang="en-US" sz="4000" b="1" u="sng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411" name="Picture 7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838200"/>
            <a:ext cx="25146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8"/>
          <p:cNvSpPr/>
          <p:nvPr/>
        </p:nvSpPr>
        <p:spPr>
          <a:xfrm>
            <a:off x="228600" y="838200"/>
            <a:ext cx="2667000" cy="5410200"/>
          </a:xfrm>
          <a:prstGeom prst="rect">
            <a:avLst/>
          </a:prstGeom>
          <a:noFill/>
          <a:ln w="38100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6025" name="Picture 9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6905">
            <a:off x="3351213" y="1900238"/>
            <a:ext cx="2743200" cy="319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6" name="Picture 1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09600"/>
            <a:ext cx="25908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7" name="Rectangle 11"/>
          <p:cNvSpPr/>
          <p:nvPr/>
        </p:nvSpPr>
        <p:spPr>
          <a:xfrm>
            <a:off x="3124200" y="1905000"/>
            <a:ext cx="3124200" cy="3276600"/>
          </a:xfrm>
          <a:prstGeom prst="rect">
            <a:avLst/>
          </a:prstGeom>
          <a:noFill/>
          <a:ln w="381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99009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6028" name="Rectangle 12"/>
          <p:cNvSpPr/>
          <p:nvPr/>
        </p:nvSpPr>
        <p:spPr>
          <a:xfrm>
            <a:off x="6400800" y="762000"/>
            <a:ext cx="2590800" cy="4953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7" name="Text Box 13"/>
          <p:cNvSpPr txBox="1"/>
          <p:nvPr/>
        </p:nvSpPr>
        <p:spPr>
          <a:xfrm>
            <a:off x="609600" y="6216650"/>
            <a:ext cx="2057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Cọc đu</a:t>
            </a: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6030" name="Text Box 14"/>
          <p:cNvSpPr txBox="1"/>
          <p:nvPr/>
        </p:nvSpPr>
        <p:spPr>
          <a:xfrm>
            <a:off x="3352800" y="5667375"/>
            <a:ext cx="2590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giá đỡ trục đu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6031" name="Text Box 15"/>
          <p:cNvSpPr txBox="1"/>
          <p:nvPr/>
        </p:nvSpPr>
        <p:spPr>
          <a:xfrm>
            <a:off x="6096000" y="5667375"/>
            <a:ext cx="3048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Thanh giằng</a:t>
            </a: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 animBg="1"/>
      <p:bldP spid="86028" grpId="0" animBg="1"/>
      <p:bldP spid="86030" grpId="0"/>
      <p:bldP spid="860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60020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LÀM VIỆC NHÓM </a:t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LẮP GHÉP GIÁ ĐỠ ĐU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77" name="Text Box 73"/>
          <p:cNvSpPr txBox="1"/>
          <p:nvPr/>
        </p:nvSpPr>
        <p:spPr>
          <a:xfrm>
            <a:off x="0" y="228600"/>
            <a:ext cx="9144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</a:t>
            </a: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đánh giá</a:t>
            </a:r>
            <a:endParaRPr lang="en-US" altLang="en-US" sz="48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2900" y="1093788"/>
            <a:ext cx="8496300" cy="5818188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p>
            <a:pPr marL="685800" indent="-685800" eaLnBrk="1" hangingPunct="1">
              <a:buChar char="-"/>
            </a:pPr>
            <a:r>
              <a:rPr sz="4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tiêu chuẩn đánh giá</a:t>
            </a:r>
            <a:r>
              <a:rPr sz="4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Sử dụng cờ lê v</a:t>
            </a: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tua vít để lắp ráp chi tiết.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Chọn đúng chi tiết để lắp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Lắp giá đỡ đu đúng 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Giá đỡ đu lắp chắc chắn, không bị xộc xệch.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None/>
            </a:pP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7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8" cy="131445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Tx/>
              <a:buNone/>
              <a:defRPr/>
            </a:pPr>
            <a:endParaRPr kumimoji="0" lang="en-US" sz="54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611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24580" name="Picture 4" descr="netease-10-1024x768-org86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26983" name="Group 7"/>
          <p:cNvGrpSpPr/>
          <p:nvPr/>
        </p:nvGrpSpPr>
        <p:grpSpPr>
          <a:xfrm>
            <a:off x="906145" y="1097915"/>
            <a:ext cx="6629400" cy="3200400"/>
            <a:chOff x="68" y="6"/>
            <a:chExt cx="5662" cy="3654"/>
          </a:xfrm>
        </p:grpSpPr>
        <p:sp>
          <p:nvSpPr>
            <p:cNvPr id="24591" name="Freeform 8"/>
            <p:cNvSpPr/>
            <p:nvPr/>
          </p:nvSpPr>
          <p:spPr>
            <a:xfrm>
              <a:off x="1662" y="6"/>
              <a:ext cx="75" cy="50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75" y="22"/>
                </a:cxn>
                <a:cxn ang="0">
                  <a:pos x="75" y="33"/>
                </a:cxn>
                <a:cxn ang="0">
                  <a:pos x="68" y="45"/>
                </a:cxn>
                <a:cxn ang="0">
                  <a:pos x="60" y="50"/>
                </a:cxn>
                <a:cxn ang="0">
                  <a:pos x="22" y="50"/>
                </a:cxn>
                <a:cxn ang="0">
                  <a:pos x="15" y="45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17"/>
                </a:cxn>
                <a:cxn ang="0">
                  <a:pos x="7" y="5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60" y="5"/>
                </a:cxn>
                <a:cxn ang="0">
                  <a:pos x="68" y="11"/>
                </a:cxn>
              </a:cxnLst>
              <a:pathLst>
                <a:path w="75" h="50">
                  <a:moveTo>
                    <a:pt x="68" y="11"/>
                  </a:moveTo>
                  <a:lnTo>
                    <a:pt x="75" y="22"/>
                  </a:lnTo>
                  <a:lnTo>
                    <a:pt x="75" y="33"/>
                  </a:lnTo>
                  <a:lnTo>
                    <a:pt x="68" y="45"/>
                  </a:lnTo>
                  <a:lnTo>
                    <a:pt x="60" y="50"/>
                  </a:lnTo>
                  <a:lnTo>
                    <a:pt x="22" y="50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7"/>
                  </a:lnTo>
                  <a:lnTo>
                    <a:pt x="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60" y="5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2" name="Freeform 9"/>
            <p:cNvSpPr/>
            <p:nvPr/>
          </p:nvSpPr>
          <p:spPr>
            <a:xfrm>
              <a:off x="1978" y="23"/>
              <a:ext cx="82" cy="45"/>
            </a:xfrm>
            <a:custGeom>
              <a:avLst/>
              <a:gdLst/>
              <a:ahLst/>
              <a:cxnLst>
                <a:cxn ang="0">
                  <a:pos x="82" y="16"/>
                </a:cxn>
                <a:cxn ang="0">
                  <a:pos x="82" y="33"/>
                </a:cxn>
                <a:cxn ang="0">
                  <a:pos x="75" y="39"/>
                </a:cxn>
                <a:cxn ang="0">
                  <a:pos x="60" y="45"/>
                </a:cxn>
                <a:cxn ang="0">
                  <a:pos x="15" y="45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30" y="0"/>
                </a:cxn>
                <a:cxn ang="0">
                  <a:pos x="75" y="0"/>
                </a:cxn>
                <a:cxn ang="0">
                  <a:pos x="67" y="5"/>
                </a:cxn>
                <a:cxn ang="0">
                  <a:pos x="82" y="16"/>
                </a:cxn>
              </a:cxnLst>
              <a:pathLst>
                <a:path w="82" h="45">
                  <a:moveTo>
                    <a:pt x="82" y="16"/>
                  </a:moveTo>
                  <a:lnTo>
                    <a:pt x="82" y="33"/>
                  </a:lnTo>
                  <a:lnTo>
                    <a:pt x="75" y="39"/>
                  </a:lnTo>
                  <a:lnTo>
                    <a:pt x="60" y="45"/>
                  </a:lnTo>
                  <a:lnTo>
                    <a:pt x="15" y="45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75" y="0"/>
                  </a:lnTo>
                  <a:lnTo>
                    <a:pt x="67" y="5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3" name="Freeform 10"/>
            <p:cNvSpPr/>
            <p:nvPr/>
          </p:nvSpPr>
          <p:spPr>
            <a:xfrm>
              <a:off x="3346" y="34"/>
              <a:ext cx="677" cy="242"/>
            </a:xfrm>
            <a:custGeom>
              <a:avLst/>
              <a:gdLst/>
              <a:ahLst/>
              <a:cxnLst>
                <a:cxn ang="0">
                  <a:pos x="654" y="146"/>
                </a:cxn>
                <a:cxn ang="0">
                  <a:pos x="662" y="169"/>
                </a:cxn>
                <a:cxn ang="0">
                  <a:pos x="677" y="197"/>
                </a:cxn>
                <a:cxn ang="0">
                  <a:pos x="662" y="237"/>
                </a:cxn>
                <a:cxn ang="0">
                  <a:pos x="647" y="209"/>
                </a:cxn>
                <a:cxn ang="0">
                  <a:pos x="624" y="180"/>
                </a:cxn>
                <a:cxn ang="0">
                  <a:pos x="579" y="141"/>
                </a:cxn>
                <a:cxn ang="0">
                  <a:pos x="549" y="118"/>
                </a:cxn>
                <a:cxn ang="0">
                  <a:pos x="497" y="84"/>
                </a:cxn>
                <a:cxn ang="0">
                  <a:pos x="459" y="68"/>
                </a:cxn>
                <a:cxn ang="0">
                  <a:pos x="421" y="56"/>
                </a:cxn>
                <a:cxn ang="0">
                  <a:pos x="361" y="45"/>
                </a:cxn>
                <a:cxn ang="0">
                  <a:pos x="309" y="56"/>
                </a:cxn>
                <a:cxn ang="0">
                  <a:pos x="256" y="73"/>
                </a:cxn>
                <a:cxn ang="0">
                  <a:pos x="203" y="101"/>
                </a:cxn>
                <a:cxn ang="0">
                  <a:pos x="158" y="124"/>
                </a:cxn>
                <a:cxn ang="0">
                  <a:pos x="113" y="135"/>
                </a:cxn>
                <a:cxn ang="0">
                  <a:pos x="60" y="135"/>
                </a:cxn>
                <a:cxn ang="0">
                  <a:pos x="0" y="113"/>
                </a:cxn>
                <a:cxn ang="0">
                  <a:pos x="15" y="90"/>
                </a:cxn>
                <a:cxn ang="0">
                  <a:pos x="38" y="68"/>
                </a:cxn>
                <a:cxn ang="0">
                  <a:pos x="60" y="51"/>
                </a:cxn>
                <a:cxn ang="0">
                  <a:pos x="90" y="39"/>
                </a:cxn>
                <a:cxn ang="0">
                  <a:pos x="121" y="22"/>
                </a:cxn>
                <a:cxn ang="0">
                  <a:pos x="158" y="17"/>
                </a:cxn>
                <a:cxn ang="0">
                  <a:pos x="188" y="11"/>
                </a:cxn>
                <a:cxn ang="0">
                  <a:pos x="226" y="5"/>
                </a:cxn>
                <a:cxn ang="0">
                  <a:pos x="316" y="0"/>
                </a:cxn>
                <a:cxn ang="0">
                  <a:pos x="376" y="5"/>
                </a:cxn>
                <a:cxn ang="0">
                  <a:pos x="429" y="22"/>
                </a:cxn>
                <a:cxn ang="0">
                  <a:pos x="481" y="39"/>
                </a:cxn>
                <a:cxn ang="0">
                  <a:pos x="534" y="62"/>
                </a:cxn>
                <a:cxn ang="0">
                  <a:pos x="579" y="90"/>
                </a:cxn>
                <a:cxn ang="0">
                  <a:pos x="617" y="118"/>
                </a:cxn>
              </a:cxnLst>
              <a:pathLst>
                <a:path w="677" h="242">
                  <a:moveTo>
                    <a:pt x="647" y="135"/>
                  </a:moveTo>
                  <a:lnTo>
                    <a:pt x="654" y="146"/>
                  </a:lnTo>
                  <a:lnTo>
                    <a:pt x="662" y="158"/>
                  </a:lnTo>
                  <a:lnTo>
                    <a:pt x="662" y="169"/>
                  </a:lnTo>
                  <a:lnTo>
                    <a:pt x="669" y="186"/>
                  </a:lnTo>
                  <a:lnTo>
                    <a:pt x="677" y="197"/>
                  </a:lnTo>
                  <a:lnTo>
                    <a:pt x="677" y="242"/>
                  </a:lnTo>
                  <a:lnTo>
                    <a:pt x="662" y="237"/>
                  </a:lnTo>
                  <a:lnTo>
                    <a:pt x="654" y="225"/>
                  </a:lnTo>
                  <a:lnTo>
                    <a:pt x="647" y="209"/>
                  </a:lnTo>
                  <a:lnTo>
                    <a:pt x="632" y="192"/>
                  </a:lnTo>
                  <a:lnTo>
                    <a:pt x="624" y="180"/>
                  </a:lnTo>
                  <a:lnTo>
                    <a:pt x="609" y="163"/>
                  </a:lnTo>
                  <a:lnTo>
                    <a:pt x="579" y="141"/>
                  </a:lnTo>
                  <a:lnTo>
                    <a:pt x="572" y="130"/>
                  </a:lnTo>
                  <a:lnTo>
                    <a:pt x="549" y="118"/>
                  </a:lnTo>
                  <a:lnTo>
                    <a:pt x="519" y="96"/>
                  </a:lnTo>
                  <a:lnTo>
                    <a:pt x="497" y="84"/>
                  </a:lnTo>
                  <a:lnTo>
                    <a:pt x="481" y="79"/>
                  </a:lnTo>
                  <a:lnTo>
                    <a:pt x="459" y="68"/>
                  </a:lnTo>
                  <a:lnTo>
                    <a:pt x="444" y="62"/>
                  </a:lnTo>
                  <a:lnTo>
                    <a:pt x="421" y="56"/>
                  </a:lnTo>
                  <a:lnTo>
                    <a:pt x="391" y="51"/>
                  </a:lnTo>
                  <a:lnTo>
                    <a:pt x="361" y="45"/>
                  </a:lnTo>
                  <a:lnTo>
                    <a:pt x="331" y="51"/>
                  </a:lnTo>
                  <a:lnTo>
                    <a:pt x="309" y="56"/>
                  </a:lnTo>
                  <a:lnTo>
                    <a:pt x="278" y="62"/>
                  </a:lnTo>
                  <a:lnTo>
                    <a:pt x="256" y="73"/>
                  </a:lnTo>
                  <a:lnTo>
                    <a:pt x="233" y="90"/>
                  </a:lnTo>
                  <a:lnTo>
                    <a:pt x="203" y="101"/>
                  </a:lnTo>
                  <a:lnTo>
                    <a:pt x="181" y="113"/>
                  </a:lnTo>
                  <a:lnTo>
                    <a:pt x="158" y="124"/>
                  </a:lnTo>
                  <a:lnTo>
                    <a:pt x="136" y="130"/>
                  </a:lnTo>
                  <a:lnTo>
                    <a:pt x="113" y="135"/>
                  </a:lnTo>
                  <a:lnTo>
                    <a:pt x="83" y="141"/>
                  </a:lnTo>
                  <a:lnTo>
                    <a:pt x="60" y="135"/>
                  </a:lnTo>
                  <a:lnTo>
                    <a:pt x="30" y="130"/>
                  </a:lnTo>
                  <a:lnTo>
                    <a:pt x="0" y="113"/>
                  </a:lnTo>
                  <a:lnTo>
                    <a:pt x="8" y="101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38" y="68"/>
                  </a:lnTo>
                  <a:lnTo>
                    <a:pt x="45" y="56"/>
                  </a:lnTo>
                  <a:lnTo>
                    <a:pt x="60" y="51"/>
                  </a:lnTo>
                  <a:lnTo>
                    <a:pt x="75" y="45"/>
                  </a:lnTo>
                  <a:lnTo>
                    <a:pt x="90" y="39"/>
                  </a:lnTo>
                  <a:lnTo>
                    <a:pt x="105" y="28"/>
                  </a:lnTo>
                  <a:lnTo>
                    <a:pt x="121" y="22"/>
                  </a:lnTo>
                  <a:lnTo>
                    <a:pt x="136" y="17"/>
                  </a:lnTo>
                  <a:lnTo>
                    <a:pt x="158" y="17"/>
                  </a:lnTo>
                  <a:lnTo>
                    <a:pt x="173" y="11"/>
                  </a:lnTo>
                  <a:lnTo>
                    <a:pt x="188" y="11"/>
                  </a:lnTo>
                  <a:lnTo>
                    <a:pt x="203" y="5"/>
                  </a:lnTo>
                  <a:lnTo>
                    <a:pt x="226" y="5"/>
                  </a:lnTo>
                  <a:lnTo>
                    <a:pt x="256" y="0"/>
                  </a:lnTo>
                  <a:lnTo>
                    <a:pt x="316" y="0"/>
                  </a:lnTo>
                  <a:lnTo>
                    <a:pt x="346" y="5"/>
                  </a:lnTo>
                  <a:lnTo>
                    <a:pt x="376" y="5"/>
                  </a:lnTo>
                  <a:lnTo>
                    <a:pt x="399" y="17"/>
                  </a:lnTo>
                  <a:lnTo>
                    <a:pt x="429" y="22"/>
                  </a:lnTo>
                  <a:lnTo>
                    <a:pt x="451" y="28"/>
                  </a:lnTo>
                  <a:lnTo>
                    <a:pt x="481" y="39"/>
                  </a:lnTo>
                  <a:lnTo>
                    <a:pt x="504" y="51"/>
                  </a:lnTo>
                  <a:lnTo>
                    <a:pt x="534" y="62"/>
                  </a:lnTo>
                  <a:lnTo>
                    <a:pt x="557" y="73"/>
                  </a:lnTo>
                  <a:lnTo>
                    <a:pt x="579" y="90"/>
                  </a:lnTo>
                  <a:lnTo>
                    <a:pt x="602" y="101"/>
                  </a:lnTo>
                  <a:lnTo>
                    <a:pt x="617" y="118"/>
                  </a:lnTo>
                  <a:lnTo>
                    <a:pt x="647" y="13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4" name="Freeform 11"/>
            <p:cNvSpPr/>
            <p:nvPr/>
          </p:nvSpPr>
          <p:spPr>
            <a:xfrm>
              <a:off x="1338" y="45"/>
              <a:ext cx="76" cy="45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76" y="11"/>
                </a:cxn>
                <a:cxn ang="0">
                  <a:pos x="76" y="28"/>
                </a:cxn>
                <a:cxn ang="0">
                  <a:pos x="68" y="40"/>
                </a:cxn>
                <a:cxn ang="0">
                  <a:pos x="61" y="40"/>
                </a:cxn>
                <a:cxn ang="0">
                  <a:pos x="61" y="45"/>
                </a:cxn>
                <a:cxn ang="0">
                  <a:pos x="46" y="45"/>
                </a:cxn>
                <a:cxn ang="0">
                  <a:pos x="38" y="40"/>
                </a:cxn>
                <a:cxn ang="0">
                  <a:pos x="16" y="40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6" y="6"/>
                </a:cxn>
                <a:cxn ang="0">
                  <a:pos x="23" y="6"/>
                </a:cxn>
                <a:cxn ang="0">
                  <a:pos x="31" y="0"/>
                </a:cxn>
                <a:cxn ang="0">
                  <a:pos x="53" y="0"/>
                </a:cxn>
                <a:cxn ang="0">
                  <a:pos x="61" y="6"/>
                </a:cxn>
              </a:cxnLst>
              <a:pathLst>
                <a:path w="76" h="45">
                  <a:moveTo>
                    <a:pt x="61" y="6"/>
                  </a:moveTo>
                  <a:lnTo>
                    <a:pt x="76" y="11"/>
                  </a:lnTo>
                  <a:lnTo>
                    <a:pt x="76" y="28"/>
                  </a:lnTo>
                  <a:lnTo>
                    <a:pt x="68" y="40"/>
                  </a:lnTo>
                  <a:lnTo>
                    <a:pt x="61" y="40"/>
                  </a:lnTo>
                  <a:lnTo>
                    <a:pt x="61" y="45"/>
                  </a:lnTo>
                  <a:lnTo>
                    <a:pt x="46" y="45"/>
                  </a:lnTo>
                  <a:lnTo>
                    <a:pt x="38" y="40"/>
                  </a:lnTo>
                  <a:lnTo>
                    <a:pt x="16" y="4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6" y="6"/>
                  </a:lnTo>
                  <a:lnTo>
                    <a:pt x="23" y="6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5" name="Freeform 12"/>
            <p:cNvSpPr/>
            <p:nvPr/>
          </p:nvSpPr>
          <p:spPr>
            <a:xfrm>
              <a:off x="2241" y="62"/>
              <a:ext cx="75" cy="51"/>
            </a:xfrm>
            <a:custGeom>
              <a:avLst/>
              <a:gdLst/>
              <a:ahLst/>
              <a:cxnLst>
                <a:cxn ang="0">
                  <a:pos x="75" y="23"/>
                </a:cxn>
                <a:cxn ang="0">
                  <a:pos x="75" y="28"/>
                </a:cxn>
                <a:cxn ang="0">
                  <a:pos x="68" y="34"/>
                </a:cxn>
                <a:cxn ang="0">
                  <a:pos x="68" y="40"/>
                </a:cxn>
                <a:cxn ang="0">
                  <a:pos x="60" y="45"/>
                </a:cxn>
                <a:cxn ang="0">
                  <a:pos x="60" y="51"/>
                </a:cxn>
                <a:cxn ang="0">
                  <a:pos x="22" y="51"/>
                </a:cxn>
                <a:cxn ang="0">
                  <a:pos x="7" y="45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52" y="6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68" y="23"/>
                </a:cxn>
                <a:cxn ang="0">
                  <a:pos x="75" y="23"/>
                </a:cxn>
              </a:cxnLst>
              <a:pathLst>
                <a:path w="75" h="51">
                  <a:moveTo>
                    <a:pt x="75" y="23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60" y="51"/>
                  </a:lnTo>
                  <a:lnTo>
                    <a:pt x="22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23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6" name="Freeform 13"/>
            <p:cNvSpPr/>
            <p:nvPr/>
          </p:nvSpPr>
          <p:spPr>
            <a:xfrm>
              <a:off x="1068" y="90"/>
              <a:ext cx="75" cy="51"/>
            </a:xfrm>
            <a:custGeom>
              <a:avLst/>
              <a:gdLst/>
              <a:ahLst/>
              <a:cxnLst>
                <a:cxn ang="0">
                  <a:pos x="75" y="28"/>
                </a:cxn>
                <a:cxn ang="0">
                  <a:pos x="75" y="40"/>
                </a:cxn>
                <a:cxn ang="0">
                  <a:pos x="67" y="45"/>
                </a:cxn>
                <a:cxn ang="0">
                  <a:pos x="52" y="51"/>
                </a:cxn>
                <a:cxn ang="0">
                  <a:pos x="22" y="51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37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67" y="12"/>
                </a:cxn>
                <a:cxn ang="0">
                  <a:pos x="75" y="23"/>
                </a:cxn>
                <a:cxn ang="0">
                  <a:pos x="75" y="28"/>
                </a:cxn>
              </a:cxnLst>
              <a:pathLst>
                <a:path w="75" h="51">
                  <a:moveTo>
                    <a:pt x="75" y="28"/>
                  </a:moveTo>
                  <a:lnTo>
                    <a:pt x="75" y="40"/>
                  </a:lnTo>
                  <a:lnTo>
                    <a:pt x="67" y="45"/>
                  </a:lnTo>
                  <a:lnTo>
                    <a:pt x="52" y="51"/>
                  </a:lnTo>
                  <a:lnTo>
                    <a:pt x="22" y="51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7" y="12"/>
                  </a:lnTo>
                  <a:lnTo>
                    <a:pt x="75" y="23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7" name="Freeform 14"/>
            <p:cNvSpPr/>
            <p:nvPr/>
          </p:nvSpPr>
          <p:spPr>
            <a:xfrm>
              <a:off x="1647" y="124"/>
              <a:ext cx="75" cy="327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52" y="119"/>
                </a:cxn>
                <a:cxn ang="0">
                  <a:pos x="60" y="175"/>
                </a:cxn>
                <a:cxn ang="0">
                  <a:pos x="67" y="231"/>
                </a:cxn>
                <a:cxn ang="0">
                  <a:pos x="67" y="254"/>
                </a:cxn>
                <a:cxn ang="0">
                  <a:pos x="75" y="282"/>
                </a:cxn>
                <a:cxn ang="0">
                  <a:pos x="67" y="299"/>
                </a:cxn>
                <a:cxn ang="0">
                  <a:pos x="60" y="322"/>
                </a:cxn>
                <a:cxn ang="0">
                  <a:pos x="52" y="322"/>
                </a:cxn>
                <a:cxn ang="0">
                  <a:pos x="45" y="327"/>
                </a:cxn>
                <a:cxn ang="0">
                  <a:pos x="22" y="327"/>
                </a:cxn>
                <a:cxn ang="0">
                  <a:pos x="15" y="322"/>
                </a:cxn>
                <a:cxn ang="0">
                  <a:pos x="15" y="237"/>
                </a:cxn>
                <a:cxn ang="0">
                  <a:pos x="7" y="197"/>
                </a:cxn>
                <a:cxn ang="0">
                  <a:pos x="0" y="158"/>
                </a:cxn>
                <a:cxn ang="0">
                  <a:pos x="0" y="40"/>
                </a:cxn>
                <a:cxn ang="0">
                  <a:pos x="7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</a:cxnLst>
              <a:pathLst>
                <a:path w="75" h="327">
                  <a:moveTo>
                    <a:pt x="52" y="6"/>
                  </a:moveTo>
                  <a:lnTo>
                    <a:pt x="52" y="119"/>
                  </a:lnTo>
                  <a:lnTo>
                    <a:pt x="60" y="175"/>
                  </a:lnTo>
                  <a:lnTo>
                    <a:pt x="67" y="231"/>
                  </a:lnTo>
                  <a:lnTo>
                    <a:pt x="67" y="254"/>
                  </a:lnTo>
                  <a:lnTo>
                    <a:pt x="75" y="282"/>
                  </a:lnTo>
                  <a:lnTo>
                    <a:pt x="67" y="299"/>
                  </a:lnTo>
                  <a:lnTo>
                    <a:pt x="60" y="322"/>
                  </a:lnTo>
                  <a:lnTo>
                    <a:pt x="52" y="322"/>
                  </a:lnTo>
                  <a:lnTo>
                    <a:pt x="45" y="327"/>
                  </a:lnTo>
                  <a:lnTo>
                    <a:pt x="22" y="327"/>
                  </a:lnTo>
                  <a:lnTo>
                    <a:pt x="15" y="322"/>
                  </a:lnTo>
                  <a:lnTo>
                    <a:pt x="15" y="237"/>
                  </a:lnTo>
                  <a:lnTo>
                    <a:pt x="7" y="197"/>
                  </a:lnTo>
                  <a:lnTo>
                    <a:pt x="0" y="158"/>
                  </a:lnTo>
                  <a:lnTo>
                    <a:pt x="0" y="40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8" name="Freeform 15"/>
            <p:cNvSpPr/>
            <p:nvPr/>
          </p:nvSpPr>
          <p:spPr>
            <a:xfrm>
              <a:off x="1820" y="124"/>
              <a:ext cx="180" cy="457"/>
            </a:xfrm>
            <a:custGeom>
              <a:avLst/>
              <a:gdLst/>
              <a:ahLst/>
              <a:cxnLst>
                <a:cxn ang="0">
                  <a:pos x="180" y="23"/>
                </a:cxn>
                <a:cxn ang="0">
                  <a:pos x="158" y="79"/>
                </a:cxn>
                <a:cxn ang="0">
                  <a:pos x="143" y="130"/>
                </a:cxn>
                <a:cxn ang="0">
                  <a:pos x="128" y="181"/>
                </a:cxn>
                <a:cxn ang="0">
                  <a:pos x="113" y="237"/>
                </a:cxn>
                <a:cxn ang="0">
                  <a:pos x="105" y="288"/>
                </a:cxn>
                <a:cxn ang="0">
                  <a:pos x="82" y="344"/>
                </a:cxn>
                <a:cxn ang="0">
                  <a:pos x="75" y="395"/>
                </a:cxn>
                <a:cxn ang="0">
                  <a:pos x="52" y="446"/>
                </a:cxn>
                <a:cxn ang="0">
                  <a:pos x="45" y="451"/>
                </a:cxn>
                <a:cxn ang="0">
                  <a:pos x="37" y="451"/>
                </a:cxn>
                <a:cxn ang="0">
                  <a:pos x="30" y="457"/>
                </a:cxn>
                <a:cxn ang="0">
                  <a:pos x="7" y="457"/>
                </a:cxn>
                <a:cxn ang="0">
                  <a:pos x="0" y="451"/>
                </a:cxn>
                <a:cxn ang="0">
                  <a:pos x="0" y="429"/>
                </a:cxn>
                <a:cxn ang="0">
                  <a:pos x="7" y="400"/>
                </a:cxn>
                <a:cxn ang="0">
                  <a:pos x="22" y="372"/>
                </a:cxn>
                <a:cxn ang="0">
                  <a:pos x="30" y="338"/>
                </a:cxn>
                <a:cxn ang="0">
                  <a:pos x="45" y="310"/>
                </a:cxn>
                <a:cxn ang="0">
                  <a:pos x="52" y="282"/>
                </a:cxn>
                <a:cxn ang="0">
                  <a:pos x="60" y="248"/>
                </a:cxn>
                <a:cxn ang="0">
                  <a:pos x="67" y="214"/>
                </a:cxn>
                <a:cxn ang="0">
                  <a:pos x="75" y="186"/>
                </a:cxn>
                <a:cxn ang="0">
                  <a:pos x="128" y="11"/>
                </a:cxn>
                <a:cxn ang="0">
                  <a:pos x="135" y="6"/>
                </a:cxn>
                <a:cxn ang="0">
                  <a:pos x="143" y="6"/>
                </a:cxn>
                <a:cxn ang="0">
                  <a:pos x="150" y="0"/>
                </a:cxn>
                <a:cxn ang="0">
                  <a:pos x="165" y="0"/>
                </a:cxn>
                <a:cxn ang="0">
                  <a:pos x="180" y="11"/>
                </a:cxn>
                <a:cxn ang="0">
                  <a:pos x="180" y="23"/>
                </a:cxn>
              </a:cxnLst>
              <a:pathLst>
                <a:path w="180" h="457">
                  <a:moveTo>
                    <a:pt x="180" y="23"/>
                  </a:moveTo>
                  <a:lnTo>
                    <a:pt x="158" y="79"/>
                  </a:lnTo>
                  <a:lnTo>
                    <a:pt x="143" y="130"/>
                  </a:lnTo>
                  <a:lnTo>
                    <a:pt x="128" y="181"/>
                  </a:lnTo>
                  <a:lnTo>
                    <a:pt x="113" y="237"/>
                  </a:lnTo>
                  <a:lnTo>
                    <a:pt x="105" y="288"/>
                  </a:lnTo>
                  <a:lnTo>
                    <a:pt x="82" y="344"/>
                  </a:lnTo>
                  <a:lnTo>
                    <a:pt x="75" y="395"/>
                  </a:lnTo>
                  <a:lnTo>
                    <a:pt x="52" y="446"/>
                  </a:lnTo>
                  <a:lnTo>
                    <a:pt x="45" y="451"/>
                  </a:lnTo>
                  <a:lnTo>
                    <a:pt x="37" y="451"/>
                  </a:lnTo>
                  <a:lnTo>
                    <a:pt x="30" y="457"/>
                  </a:lnTo>
                  <a:lnTo>
                    <a:pt x="7" y="457"/>
                  </a:lnTo>
                  <a:lnTo>
                    <a:pt x="0" y="451"/>
                  </a:lnTo>
                  <a:lnTo>
                    <a:pt x="0" y="429"/>
                  </a:lnTo>
                  <a:lnTo>
                    <a:pt x="7" y="400"/>
                  </a:lnTo>
                  <a:lnTo>
                    <a:pt x="22" y="372"/>
                  </a:lnTo>
                  <a:lnTo>
                    <a:pt x="30" y="338"/>
                  </a:lnTo>
                  <a:lnTo>
                    <a:pt x="45" y="310"/>
                  </a:lnTo>
                  <a:lnTo>
                    <a:pt x="52" y="282"/>
                  </a:lnTo>
                  <a:lnTo>
                    <a:pt x="60" y="248"/>
                  </a:lnTo>
                  <a:lnTo>
                    <a:pt x="67" y="214"/>
                  </a:lnTo>
                  <a:lnTo>
                    <a:pt x="75" y="186"/>
                  </a:lnTo>
                  <a:lnTo>
                    <a:pt x="128" y="11"/>
                  </a:lnTo>
                  <a:lnTo>
                    <a:pt x="135" y="6"/>
                  </a:lnTo>
                  <a:lnTo>
                    <a:pt x="143" y="6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80" y="11"/>
                  </a:lnTo>
                  <a:lnTo>
                    <a:pt x="180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599" name="Freeform 16"/>
            <p:cNvSpPr/>
            <p:nvPr/>
          </p:nvSpPr>
          <p:spPr>
            <a:xfrm>
              <a:off x="5001" y="135"/>
              <a:ext cx="488" cy="361"/>
            </a:xfrm>
            <a:custGeom>
              <a:avLst/>
              <a:gdLst/>
              <a:ahLst/>
              <a:cxnLst>
                <a:cxn ang="0">
                  <a:pos x="488" y="68"/>
                </a:cxn>
                <a:cxn ang="0">
                  <a:pos x="466" y="91"/>
                </a:cxn>
                <a:cxn ang="0">
                  <a:pos x="436" y="96"/>
                </a:cxn>
                <a:cxn ang="0">
                  <a:pos x="383" y="91"/>
                </a:cxn>
                <a:cxn ang="0">
                  <a:pos x="248" y="85"/>
                </a:cxn>
                <a:cxn ang="0">
                  <a:pos x="203" y="96"/>
                </a:cxn>
                <a:cxn ang="0">
                  <a:pos x="165" y="113"/>
                </a:cxn>
                <a:cxn ang="0">
                  <a:pos x="127" y="136"/>
                </a:cxn>
                <a:cxn ang="0">
                  <a:pos x="105" y="164"/>
                </a:cxn>
                <a:cxn ang="0">
                  <a:pos x="82" y="192"/>
                </a:cxn>
                <a:cxn ang="0">
                  <a:pos x="67" y="220"/>
                </a:cxn>
                <a:cxn ang="0">
                  <a:pos x="52" y="248"/>
                </a:cxn>
                <a:cxn ang="0">
                  <a:pos x="45" y="282"/>
                </a:cxn>
                <a:cxn ang="0">
                  <a:pos x="60" y="327"/>
                </a:cxn>
                <a:cxn ang="0">
                  <a:pos x="60" y="356"/>
                </a:cxn>
                <a:cxn ang="0">
                  <a:pos x="52" y="361"/>
                </a:cxn>
                <a:cxn ang="0">
                  <a:pos x="30" y="356"/>
                </a:cxn>
                <a:cxn ang="0">
                  <a:pos x="7" y="322"/>
                </a:cxn>
                <a:cxn ang="0">
                  <a:pos x="0" y="260"/>
                </a:cxn>
                <a:cxn ang="0">
                  <a:pos x="22" y="192"/>
                </a:cxn>
                <a:cxn ang="0">
                  <a:pos x="60" y="136"/>
                </a:cxn>
                <a:cxn ang="0">
                  <a:pos x="97" y="96"/>
                </a:cxn>
                <a:cxn ang="0">
                  <a:pos x="127" y="74"/>
                </a:cxn>
                <a:cxn ang="0">
                  <a:pos x="180" y="40"/>
                </a:cxn>
                <a:cxn ang="0">
                  <a:pos x="218" y="23"/>
                </a:cxn>
                <a:cxn ang="0">
                  <a:pos x="255" y="12"/>
                </a:cxn>
                <a:cxn ang="0">
                  <a:pos x="300" y="6"/>
                </a:cxn>
                <a:cxn ang="0">
                  <a:pos x="338" y="0"/>
                </a:cxn>
                <a:cxn ang="0">
                  <a:pos x="383" y="6"/>
                </a:cxn>
                <a:cxn ang="0">
                  <a:pos x="413" y="12"/>
                </a:cxn>
                <a:cxn ang="0">
                  <a:pos x="443" y="23"/>
                </a:cxn>
                <a:cxn ang="0">
                  <a:pos x="466" y="34"/>
                </a:cxn>
                <a:cxn ang="0">
                  <a:pos x="488" y="57"/>
                </a:cxn>
              </a:cxnLst>
              <a:pathLst>
                <a:path w="488" h="361">
                  <a:moveTo>
                    <a:pt x="488" y="57"/>
                  </a:moveTo>
                  <a:lnTo>
                    <a:pt x="488" y="68"/>
                  </a:lnTo>
                  <a:lnTo>
                    <a:pt x="481" y="79"/>
                  </a:lnTo>
                  <a:lnTo>
                    <a:pt x="466" y="91"/>
                  </a:lnTo>
                  <a:lnTo>
                    <a:pt x="458" y="102"/>
                  </a:lnTo>
                  <a:lnTo>
                    <a:pt x="436" y="96"/>
                  </a:lnTo>
                  <a:lnTo>
                    <a:pt x="413" y="91"/>
                  </a:lnTo>
                  <a:lnTo>
                    <a:pt x="383" y="91"/>
                  </a:lnTo>
                  <a:lnTo>
                    <a:pt x="360" y="85"/>
                  </a:lnTo>
                  <a:lnTo>
                    <a:pt x="248" y="85"/>
                  </a:lnTo>
                  <a:lnTo>
                    <a:pt x="225" y="91"/>
                  </a:lnTo>
                  <a:lnTo>
                    <a:pt x="203" y="96"/>
                  </a:lnTo>
                  <a:lnTo>
                    <a:pt x="180" y="108"/>
                  </a:lnTo>
                  <a:lnTo>
                    <a:pt x="165" y="113"/>
                  </a:lnTo>
                  <a:lnTo>
                    <a:pt x="150" y="124"/>
                  </a:lnTo>
                  <a:lnTo>
                    <a:pt x="127" y="136"/>
                  </a:lnTo>
                  <a:lnTo>
                    <a:pt x="120" y="153"/>
                  </a:lnTo>
                  <a:lnTo>
                    <a:pt x="105" y="164"/>
                  </a:lnTo>
                  <a:lnTo>
                    <a:pt x="97" y="181"/>
                  </a:lnTo>
                  <a:lnTo>
                    <a:pt x="82" y="192"/>
                  </a:lnTo>
                  <a:lnTo>
                    <a:pt x="75" y="203"/>
                  </a:lnTo>
                  <a:lnTo>
                    <a:pt x="67" y="220"/>
                  </a:lnTo>
                  <a:lnTo>
                    <a:pt x="60" y="232"/>
                  </a:lnTo>
                  <a:lnTo>
                    <a:pt x="52" y="248"/>
                  </a:lnTo>
                  <a:lnTo>
                    <a:pt x="52" y="260"/>
                  </a:lnTo>
                  <a:lnTo>
                    <a:pt x="45" y="282"/>
                  </a:lnTo>
                  <a:lnTo>
                    <a:pt x="52" y="305"/>
                  </a:lnTo>
                  <a:lnTo>
                    <a:pt x="60" y="327"/>
                  </a:lnTo>
                  <a:lnTo>
                    <a:pt x="67" y="350"/>
                  </a:lnTo>
                  <a:lnTo>
                    <a:pt x="60" y="356"/>
                  </a:lnTo>
                  <a:lnTo>
                    <a:pt x="52" y="356"/>
                  </a:lnTo>
                  <a:lnTo>
                    <a:pt x="52" y="361"/>
                  </a:lnTo>
                  <a:lnTo>
                    <a:pt x="45" y="356"/>
                  </a:lnTo>
                  <a:lnTo>
                    <a:pt x="30" y="356"/>
                  </a:lnTo>
                  <a:lnTo>
                    <a:pt x="22" y="350"/>
                  </a:lnTo>
                  <a:lnTo>
                    <a:pt x="7" y="322"/>
                  </a:lnTo>
                  <a:lnTo>
                    <a:pt x="0" y="288"/>
                  </a:lnTo>
                  <a:lnTo>
                    <a:pt x="0" y="260"/>
                  </a:lnTo>
                  <a:lnTo>
                    <a:pt x="7" y="226"/>
                  </a:lnTo>
                  <a:lnTo>
                    <a:pt x="22" y="192"/>
                  </a:lnTo>
                  <a:lnTo>
                    <a:pt x="37" y="164"/>
                  </a:lnTo>
                  <a:lnTo>
                    <a:pt x="60" y="136"/>
                  </a:lnTo>
                  <a:lnTo>
                    <a:pt x="82" y="108"/>
                  </a:lnTo>
                  <a:lnTo>
                    <a:pt x="97" y="96"/>
                  </a:lnTo>
                  <a:lnTo>
                    <a:pt x="112" y="79"/>
                  </a:lnTo>
                  <a:lnTo>
                    <a:pt x="127" y="74"/>
                  </a:lnTo>
                  <a:lnTo>
                    <a:pt x="150" y="62"/>
                  </a:lnTo>
                  <a:lnTo>
                    <a:pt x="180" y="40"/>
                  </a:lnTo>
                  <a:lnTo>
                    <a:pt x="203" y="29"/>
                  </a:lnTo>
                  <a:lnTo>
                    <a:pt x="218" y="23"/>
                  </a:lnTo>
                  <a:lnTo>
                    <a:pt x="240" y="17"/>
                  </a:lnTo>
                  <a:lnTo>
                    <a:pt x="255" y="12"/>
                  </a:lnTo>
                  <a:lnTo>
                    <a:pt x="278" y="6"/>
                  </a:lnTo>
                  <a:lnTo>
                    <a:pt x="300" y="6"/>
                  </a:lnTo>
                  <a:lnTo>
                    <a:pt x="323" y="0"/>
                  </a:lnTo>
                  <a:lnTo>
                    <a:pt x="338" y="0"/>
                  </a:lnTo>
                  <a:lnTo>
                    <a:pt x="360" y="6"/>
                  </a:lnTo>
                  <a:lnTo>
                    <a:pt x="383" y="6"/>
                  </a:lnTo>
                  <a:lnTo>
                    <a:pt x="398" y="12"/>
                  </a:lnTo>
                  <a:lnTo>
                    <a:pt x="413" y="12"/>
                  </a:lnTo>
                  <a:lnTo>
                    <a:pt x="428" y="17"/>
                  </a:lnTo>
                  <a:lnTo>
                    <a:pt x="443" y="23"/>
                  </a:lnTo>
                  <a:lnTo>
                    <a:pt x="458" y="29"/>
                  </a:lnTo>
                  <a:lnTo>
                    <a:pt x="466" y="34"/>
                  </a:lnTo>
                  <a:lnTo>
                    <a:pt x="473" y="45"/>
                  </a:lnTo>
                  <a:lnTo>
                    <a:pt x="488" y="5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0" name="Freeform 17"/>
            <p:cNvSpPr/>
            <p:nvPr/>
          </p:nvSpPr>
          <p:spPr>
            <a:xfrm>
              <a:off x="1376" y="141"/>
              <a:ext cx="196" cy="462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60" y="56"/>
                </a:cxn>
                <a:cxn ang="0">
                  <a:pos x="75" y="102"/>
                </a:cxn>
                <a:cxn ang="0">
                  <a:pos x="98" y="152"/>
                </a:cxn>
                <a:cxn ang="0">
                  <a:pos x="113" y="197"/>
                </a:cxn>
                <a:cxn ang="0">
                  <a:pos x="128" y="248"/>
                </a:cxn>
                <a:cxn ang="0">
                  <a:pos x="143" y="293"/>
                </a:cxn>
                <a:cxn ang="0">
                  <a:pos x="166" y="344"/>
                </a:cxn>
                <a:cxn ang="0">
                  <a:pos x="181" y="395"/>
                </a:cxn>
                <a:cxn ang="0">
                  <a:pos x="188" y="406"/>
                </a:cxn>
                <a:cxn ang="0">
                  <a:pos x="188" y="440"/>
                </a:cxn>
                <a:cxn ang="0">
                  <a:pos x="196" y="451"/>
                </a:cxn>
                <a:cxn ang="0">
                  <a:pos x="188" y="457"/>
                </a:cxn>
                <a:cxn ang="0">
                  <a:pos x="173" y="457"/>
                </a:cxn>
                <a:cxn ang="0">
                  <a:pos x="166" y="462"/>
                </a:cxn>
                <a:cxn ang="0">
                  <a:pos x="150" y="462"/>
                </a:cxn>
                <a:cxn ang="0">
                  <a:pos x="143" y="457"/>
                </a:cxn>
                <a:cxn ang="0">
                  <a:pos x="135" y="434"/>
                </a:cxn>
                <a:cxn ang="0">
                  <a:pos x="128" y="406"/>
                </a:cxn>
                <a:cxn ang="0">
                  <a:pos x="120" y="383"/>
                </a:cxn>
                <a:cxn ang="0">
                  <a:pos x="120" y="361"/>
                </a:cxn>
                <a:cxn ang="0">
                  <a:pos x="113" y="344"/>
                </a:cxn>
                <a:cxn ang="0">
                  <a:pos x="105" y="316"/>
                </a:cxn>
                <a:cxn ang="0">
                  <a:pos x="98" y="293"/>
                </a:cxn>
                <a:cxn ang="0">
                  <a:pos x="90" y="271"/>
                </a:cxn>
                <a:cxn ang="0">
                  <a:pos x="83" y="242"/>
                </a:cxn>
                <a:cxn ang="0">
                  <a:pos x="68" y="214"/>
                </a:cxn>
                <a:cxn ang="0">
                  <a:pos x="60" y="180"/>
                </a:cxn>
                <a:cxn ang="0">
                  <a:pos x="45" y="152"/>
                </a:cxn>
                <a:cxn ang="0">
                  <a:pos x="30" y="124"/>
                </a:cxn>
                <a:cxn ang="0">
                  <a:pos x="23" y="96"/>
                </a:cxn>
                <a:cxn ang="0">
                  <a:pos x="15" y="62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45" y="6"/>
                </a:cxn>
              </a:cxnLst>
              <a:pathLst>
                <a:path w="196" h="462">
                  <a:moveTo>
                    <a:pt x="45" y="6"/>
                  </a:moveTo>
                  <a:lnTo>
                    <a:pt x="60" y="56"/>
                  </a:lnTo>
                  <a:lnTo>
                    <a:pt x="75" y="102"/>
                  </a:lnTo>
                  <a:lnTo>
                    <a:pt x="98" y="152"/>
                  </a:lnTo>
                  <a:lnTo>
                    <a:pt x="113" y="197"/>
                  </a:lnTo>
                  <a:lnTo>
                    <a:pt x="128" y="248"/>
                  </a:lnTo>
                  <a:lnTo>
                    <a:pt x="143" y="293"/>
                  </a:lnTo>
                  <a:lnTo>
                    <a:pt x="166" y="344"/>
                  </a:lnTo>
                  <a:lnTo>
                    <a:pt x="181" y="395"/>
                  </a:lnTo>
                  <a:lnTo>
                    <a:pt x="188" y="406"/>
                  </a:lnTo>
                  <a:lnTo>
                    <a:pt x="188" y="440"/>
                  </a:lnTo>
                  <a:lnTo>
                    <a:pt x="196" y="451"/>
                  </a:lnTo>
                  <a:lnTo>
                    <a:pt x="188" y="457"/>
                  </a:lnTo>
                  <a:lnTo>
                    <a:pt x="173" y="457"/>
                  </a:lnTo>
                  <a:lnTo>
                    <a:pt x="166" y="462"/>
                  </a:lnTo>
                  <a:lnTo>
                    <a:pt x="150" y="462"/>
                  </a:lnTo>
                  <a:lnTo>
                    <a:pt x="143" y="457"/>
                  </a:lnTo>
                  <a:lnTo>
                    <a:pt x="135" y="434"/>
                  </a:lnTo>
                  <a:lnTo>
                    <a:pt x="128" y="406"/>
                  </a:lnTo>
                  <a:lnTo>
                    <a:pt x="120" y="383"/>
                  </a:lnTo>
                  <a:lnTo>
                    <a:pt x="120" y="361"/>
                  </a:lnTo>
                  <a:lnTo>
                    <a:pt x="113" y="344"/>
                  </a:lnTo>
                  <a:lnTo>
                    <a:pt x="105" y="316"/>
                  </a:lnTo>
                  <a:lnTo>
                    <a:pt x="98" y="293"/>
                  </a:lnTo>
                  <a:lnTo>
                    <a:pt x="90" y="271"/>
                  </a:lnTo>
                  <a:lnTo>
                    <a:pt x="83" y="242"/>
                  </a:lnTo>
                  <a:lnTo>
                    <a:pt x="68" y="214"/>
                  </a:lnTo>
                  <a:lnTo>
                    <a:pt x="60" y="180"/>
                  </a:lnTo>
                  <a:lnTo>
                    <a:pt x="45" y="152"/>
                  </a:lnTo>
                  <a:lnTo>
                    <a:pt x="30" y="124"/>
                  </a:lnTo>
                  <a:lnTo>
                    <a:pt x="23" y="96"/>
                  </a:lnTo>
                  <a:lnTo>
                    <a:pt x="15" y="62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1" name="Freeform 18"/>
            <p:cNvSpPr/>
            <p:nvPr/>
          </p:nvSpPr>
          <p:spPr>
            <a:xfrm>
              <a:off x="2451" y="158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34"/>
                </a:cxn>
                <a:cxn ang="0">
                  <a:pos x="53" y="45"/>
                </a:cxn>
                <a:cxn ang="0">
                  <a:pos x="15" y="45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8" y="17"/>
                </a:cxn>
                <a:cxn ang="0">
                  <a:pos x="15" y="6"/>
                </a:cxn>
                <a:cxn ang="0">
                  <a:pos x="23" y="0"/>
                </a:cxn>
                <a:cxn ang="0">
                  <a:pos x="61" y="0"/>
                </a:cxn>
                <a:cxn ang="0">
                  <a:pos x="61" y="6"/>
                </a:cxn>
                <a:cxn ang="0">
                  <a:pos x="68" y="11"/>
                </a:cxn>
                <a:cxn ang="0">
                  <a:pos x="68" y="17"/>
                </a:cxn>
              </a:cxnLst>
              <a:pathLst>
                <a:path w="68" h="45">
                  <a:moveTo>
                    <a:pt x="68" y="17"/>
                  </a:moveTo>
                  <a:lnTo>
                    <a:pt x="68" y="34"/>
                  </a:lnTo>
                  <a:lnTo>
                    <a:pt x="53" y="45"/>
                  </a:lnTo>
                  <a:lnTo>
                    <a:pt x="15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2" name="Freeform 19"/>
            <p:cNvSpPr/>
            <p:nvPr/>
          </p:nvSpPr>
          <p:spPr>
            <a:xfrm>
              <a:off x="2023" y="164"/>
              <a:ext cx="218" cy="344"/>
            </a:xfrm>
            <a:custGeom>
              <a:avLst/>
              <a:gdLst/>
              <a:ahLst/>
              <a:cxnLst>
                <a:cxn ang="0">
                  <a:pos x="218" y="11"/>
                </a:cxn>
                <a:cxn ang="0">
                  <a:pos x="210" y="22"/>
                </a:cxn>
                <a:cxn ang="0">
                  <a:pos x="203" y="39"/>
                </a:cxn>
                <a:cxn ang="0">
                  <a:pos x="195" y="56"/>
                </a:cxn>
                <a:cxn ang="0">
                  <a:pos x="188" y="73"/>
                </a:cxn>
                <a:cxn ang="0">
                  <a:pos x="180" y="84"/>
                </a:cxn>
                <a:cxn ang="0">
                  <a:pos x="173" y="101"/>
                </a:cxn>
                <a:cxn ang="0">
                  <a:pos x="158" y="112"/>
                </a:cxn>
                <a:cxn ang="0">
                  <a:pos x="158" y="129"/>
                </a:cxn>
                <a:cxn ang="0">
                  <a:pos x="143" y="157"/>
                </a:cxn>
                <a:cxn ang="0">
                  <a:pos x="128" y="186"/>
                </a:cxn>
                <a:cxn ang="0">
                  <a:pos x="113" y="208"/>
                </a:cxn>
                <a:cxn ang="0">
                  <a:pos x="98" y="236"/>
                </a:cxn>
                <a:cxn ang="0">
                  <a:pos x="90" y="265"/>
                </a:cxn>
                <a:cxn ang="0">
                  <a:pos x="75" y="287"/>
                </a:cxn>
                <a:cxn ang="0">
                  <a:pos x="60" y="315"/>
                </a:cxn>
                <a:cxn ang="0">
                  <a:pos x="45" y="344"/>
                </a:cxn>
                <a:cxn ang="0">
                  <a:pos x="7" y="344"/>
                </a:cxn>
                <a:cxn ang="0">
                  <a:pos x="7" y="338"/>
                </a:cxn>
                <a:cxn ang="0">
                  <a:pos x="0" y="338"/>
                </a:cxn>
                <a:cxn ang="0">
                  <a:pos x="0" y="332"/>
                </a:cxn>
                <a:cxn ang="0">
                  <a:pos x="15" y="293"/>
                </a:cxn>
                <a:cxn ang="0">
                  <a:pos x="37" y="253"/>
                </a:cxn>
                <a:cxn ang="0">
                  <a:pos x="52" y="214"/>
                </a:cxn>
                <a:cxn ang="0">
                  <a:pos x="75" y="174"/>
                </a:cxn>
                <a:cxn ang="0">
                  <a:pos x="90" y="135"/>
                </a:cxn>
                <a:cxn ang="0">
                  <a:pos x="113" y="95"/>
                </a:cxn>
                <a:cxn ang="0">
                  <a:pos x="135" y="50"/>
                </a:cxn>
                <a:cxn ang="0">
                  <a:pos x="165" y="16"/>
                </a:cxn>
                <a:cxn ang="0">
                  <a:pos x="165" y="11"/>
                </a:cxn>
                <a:cxn ang="0">
                  <a:pos x="173" y="5"/>
                </a:cxn>
                <a:cxn ang="0">
                  <a:pos x="180" y="5"/>
                </a:cxn>
                <a:cxn ang="0">
                  <a:pos x="188" y="0"/>
                </a:cxn>
                <a:cxn ang="0">
                  <a:pos x="195" y="0"/>
                </a:cxn>
                <a:cxn ang="0">
                  <a:pos x="203" y="5"/>
                </a:cxn>
                <a:cxn ang="0">
                  <a:pos x="210" y="5"/>
                </a:cxn>
                <a:cxn ang="0">
                  <a:pos x="218" y="11"/>
                </a:cxn>
              </a:cxnLst>
              <a:pathLst>
                <a:path w="218" h="344">
                  <a:moveTo>
                    <a:pt x="218" y="11"/>
                  </a:moveTo>
                  <a:lnTo>
                    <a:pt x="210" y="22"/>
                  </a:lnTo>
                  <a:lnTo>
                    <a:pt x="203" y="39"/>
                  </a:lnTo>
                  <a:lnTo>
                    <a:pt x="195" y="56"/>
                  </a:lnTo>
                  <a:lnTo>
                    <a:pt x="188" y="73"/>
                  </a:lnTo>
                  <a:lnTo>
                    <a:pt x="180" y="84"/>
                  </a:lnTo>
                  <a:lnTo>
                    <a:pt x="173" y="101"/>
                  </a:lnTo>
                  <a:lnTo>
                    <a:pt x="158" y="112"/>
                  </a:lnTo>
                  <a:lnTo>
                    <a:pt x="158" y="129"/>
                  </a:lnTo>
                  <a:lnTo>
                    <a:pt x="143" y="157"/>
                  </a:lnTo>
                  <a:lnTo>
                    <a:pt x="128" y="186"/>
                  </a:lnTo>
                  <a:lnTo>
                    <a:pt x="113" y="208"/>
                  </a:lnTo>
                  <a:lnTo>
                    <a:pt x="98" y="236"/>
                  </a:lnTo>
                  <a:lnTo>
                    <a:pt x="90" y="265"/>
                  </a:lnTo>
                  <a:lnTo>
                    <a:pt x="75" y="287"/>
                  </a:lnTo>
                  <a:lnTo>
                    <a:pt x="60" y="315"/>
                  </a:lnTo>
                  <a:lnTo>
                    <a:pt x="45" y="344"/>
                  </a:lnTo>
                  <a:lnTo>
                    <a:pt x="7" y="344"/>
                  </a:lnTo>
                  <a:lnTo>
                    <a:pt x="7" y="338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15" y="293"/>
                  </a:lnTo>
                  <a:lnTo>
                    <a:pt x="37" y="253"/>
                  </a:lnTo>
                  <a:lnTo>
                    <a:pt x="52" y="214"/>
                  </a:lnTo>
                  <a:lnTo>
                    <a:pt x="75" y="174"/>
                  </a:lnTo>
                  <a:lnTo>
                    <a:pt x="90" y="135"/>
                  </a:lnTo>
                  <a:lnTo>
                    <a:pt x="113" y="95"/>
                  </a:lnTo>
                  <a:lnTo>
                    <a:pt x="135" y="50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88" y="0"/>
                  </a:lnTo>
                  <a:lnTo>
                    <a:pt x="195" y="0"/>
                  </a:lnTo>
                  <a:lnTo>
                    <a:pt x="203" y="5"/>
                  </a:lnTo>
                  <a:lnTo>
                    <a:pt x="210" y="5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3" name="Freeform 20"/>
            <p:cNvSpPr/>
            <p:nvPr/>
          </p:nvSpPr>
          <p:spPr>
            <a:xfrm>
              <a:off x="3196" y="164"/>
              <a:ext cx="143" cy="124"/>
            </a:xfrm>
            <a:custGeom>
              <a:avLst/>
              <a:gdLst/>
              <a:ahLst/>
              <a:cxnLst>
                <a:cxn ang="0">
                  <a:pos x="105" y="11"/>
                </a:cxn>
                <a:cxn ang="0">
                  <a:pos x="90" y="16"/>
                </a:cxn>
                <a:cxn ang="0">
                  <a:pos x="90" y="28"/>
                </a:cxn>
                <a:cxn ang="0">
                  <a:pos x="120" y="50"/>
                </a:cxn>
                <a:cxn ang="0">
                  <a:pos x="135" y="50"/>
                </a:cxn>
                <a:cxn ang="0">
                  <a:pos x="143" y="56"/>
                </a:cxn>
                <a:cxn ang="0">
                  <a:pos x="135" y="62"/>
                </a:cxn>
                <a:cxn ang="0">
                  <a:pos x="143" y="67"/>
                </a:cxn>
                <a:cxn ang="0">
                  <a:pos x="143" y="73"/>
                </a:cxn>
                <a:cxn ang="0">
                  <a:pos x="120" y="73"/>
                </a:cxn>
                <a:cxn ang="0">
                  <a:pos x="113" y="79"/>
                </a:cxn>
                <a:cxn ang="0">
                  <a:pos x="105" y="79"/>
                </a:cxn>
                <a:cxn ang="0">
                  <a:pos x="98" y="84"/>
                </a:cxn>
                <a:cxn ang="0">
                  <a:pos x="90" y="84"/>
                </a:cxn>
                <a:cxn ang="0">
                  <a:pos x="90" y="95"/>
                </a:cxn>
                <a:cxn ang="0">
                  <a:pos x="105" y="107"/>
                </a:cxn>
                <a:cxn ang="0">
                  <a:pos x="98" y="107"/>
                </a:cxn>
                <a:cxn ang="0">
                  <a:pos x="105" y="112"/>
                </a:cxn>
                <a:cxn ang="0">
                  <a:pos x="90" y="124"/>
                </a:cxn>
                <a:cxn ang="0">
                  <a:pos x="83" y="118"/>
                </a:cxn>
                <a:cxn ang="0">
                  <a:pos x="75" y="118"/>
                </a:cxn>
                <a:cxn ang="0">
                  <a:pos x="67" y="112"/>
                </a:cxn>
                <a:cxn ang="0">
                  <a:pos x="67" y="101"/>
                </a:cxn>
                <a:cxn ang="0">
                  <a:pos x="52" y="90"/>
                </a:cxn>
                <a:cxn ang="0">
                  <a:pos x="45" y="90"/>
                </a:cxn>
                <a:cxn ang="0">
                  <a:pos x="37" y="95"/>
                </a:cxn>
                <a:cxn ang="0">
                  <a:pos x="30" y="95"/>
                </a:cxn>
                <a:cxn ang="0">
                  <a:pos x="22" y="101"/>
                </a:cxn>
                <a:cxn ang="0">
                  <a:pos x="7" y="101"/>
                </a:cxn>
                <a:cxn ang="0">
                  <a:pos x="0" y="95"/>
                </a:cxn>
                <a:cxn ang="0">
                  <a:pos x="0" y="79"/>
                </a:cxn>
                <a:cxn ang="0">
                  <a:pos x="7" y="73"/>
                </a:cxn>
                <a:cxn ang="0">
                  <a:pos x="15" y="62"/>
                </a:cxn>
                <a:cxn ang="0">
                  <a:pos x="30" y="50"/>
                </a:cxn>
                <a:cxn ang="0">
                  <a:pos x="22" y="45"/>
                </a:cxn>
                <a:cxn ang="0">
                  <a:pos x="15" y="33"/>
                </a:cxn>
                <a:cxn ang="0">
                  <a:pos x="7" y="28"/>
                </a:cxn>
                <a:cxn ang="0">
                  <a:pos x="7" y="16"/>
                </a:cxn>
                <a:cxn ang="0">
                  <a:pos x="60" y="16"/>
                </a:cxn>
                <a:cxn ang="0">
                  <a:pos x="67" y="11"/>
                </a:cxn>
                <a:cxn ang="0">
                  <a:pos x="75" y="0"/>
                </a:cxn>
                <a:cxn ang="0">
                  <a:pos x="90" y="0"/>
                </a:cxn>
                <a:cxn ang="0">
                  <a:pos x="105" y="11"/>
                </a:cxn>
              </a:cxnLst>
              <a:pathLst>
                <a:path w="143" h="124">
                  <a:moveTo>
                    <a:pt x="105" y="11"/>
                  </a:moveTo>
                  <a:lnTo>
                    <a:pt x="90" y="16"/>
                  </a:lnTo>
                  <a:lnTo>
                    <a:pt x="90" y="28"/>
                  </a:lnTo>
                  <a:lnTo>
                    <a:pt x="120" y="50"/>
                  </a:lnTo>
                  <a:lnTo>
                    <a:pt x="135" y="50"/>
                  </a:lnTo>
                  <a:lnTo>
                    <a:pt x="143" y="56"/>
                  </a:lnTo>
                  <a:lnTo>
                    <a:pt x="135" y="62"/>
                  </a:lnTo>
                  <a:lnTo>
                    <a:pt x="143" y="67"/>
                  </a:lnTo>
                  <a:lnTo>
                    <a:pt x="143" y="73"/>
                  </a:lnTo>
                  <a:lnTo>
                    <a:pt x="120" y="73"/>
                  </a:lnTo>
                  <a:lnTo>
                    <a:pt x="113" y="79"/>
                  </a:lnTo>
                  <a:lnTo>
                    <a:pt x="105" y="79"/>
                  </a:lnTo>
                  <a:lnTo>
                    <a:pt x="98" y="84"/>
                  </a:lnTo>
                  <a:lnTo>
                    <a:pt x="90" y="84"/>
                  </a:lnTo>
                  <a:lnTo>
                    <a:pt x="90" y="95"/>
                  </a:lnTo>
                  <a:lnTo>
                    <a:pt x="105" y="107"/>
                  </a:lnTo>
                  <a:lnTo>
                    <a:pt x="98" y="107"/>
                  </a:lnTo>
                  <a:lnTo>
                    <a:pt x="105" y="112"/>
                  </a:lnTo>
                  <a:lnTo>
                    <a:pt x="90" y="124"/>
                  </a:lnTo>
                  <a:lnTo>
                    <a:pt x="83" y="118"/>
                  </a:lnTo>
                  <a:lnTo>
                    <a:pt x="75" y="118"/>
                  </a:lnTo>
                  <a:lnTo>
                    <a:pt x="67" y="112"/>
                  </a:lnTo>
                  <a:lnTo>
                    <a:pt x="67" y="101"/>
                  </a:lnTo>
                  <a:lnTo>
                    <a:pt x="52" y="90"/>
                  </a:lnTo>
                  <a:lnTo>
                    <a:pt x="45" y="90"/>
                  </a:lnTo>
                  <a:lnTo>
                    <a:pt x="37" y="95"/>
                  </a:lnTo>
                  <a:lnTo>
                    <a:pt x="30" y="95"/>
                  </a:lnTo>
                  <a:lnTo>
                    <a:pt x="22" y="101"/>
                  </a:lnTo>
                  <a:lnTo>
                    <a:pt x="7" y="101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7" y="73"/>
                  </a:lnTo>
                  <a:lnTo>
                    <a:pt x="15" y="62"/>
                  </a:lnTo>
                  <a:lnTo>
                    <a:pt x="30" y="50"/>
                  </a:lnTo>
                  <a:lnTo>
                    <a:pt x="22" y="45"/>
                  </a:lnTo>
                  <a:lnTo>
                    <a:pt x="15" y="33"/>
                  </a:lnTo>
                  <a:lnTo>
                    <a:pt x="7" y="28"/>
                  </a:lnTo>
                  <a:lnTo>
                    <a:pt x="7" y="16"/>
                  </a:lnTo>
                  <a:lnTo>
                    <a:pt x="60" y="16"/>
                  </a:lnTo>
                  <a:lnTo>
                    <a:pt x="67" y="11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4" name="Freeform 21"/>
            <p:cNvSpPr/>
            <p:nvPr/>
          </p:nvSpPr>
          <p:spPr>
            <a:xfrm>
              <a:off x="827" y="180"/>
              <a:ext cx="75" cy="68"/>
            </a:xfrm>
            <a:custGeom>
              <a:avLst/>
              <a:gdLst/>
              <a:ahLst/>
              <a:cxnLst>
                <a:cxn ang="0">
                  <a:pos x="75" y="23"/>
                </a:cxn>
                <a:cxn ang="0">
                  <a:pos x="75" y="34"/>
                </a:cxn>
                <a:cxn ang="0">
                  <a:pos x="60" y="46"/>
                </a:cxn>
                <a:cxn ang="0">
                  <a:pos x="53" y="57"/>
                </a:cxn>
                <a:cxn ang="0">
                  <a:pos x="45" y="57"/>
                </a:cxn>
                <a:cxn ang="0">
                  <a:pos x="30" y="68"/>
                </a:cxn>
                <a:cxn ang="0">
                  <a:pos x="23" y="68"/>
                </a:cxn>
                <a:cxn ang="0">
                  <a:pos x="8" y="57"/>
                </a:cxn>
                <a:cxn ang="0">
                  <a:pos x="0" y="57"/>
                </a:cxn>
                <a:cxn ang="0">
                  <a:pos x="0" y="29"/>
                </a:cxn>
                <a:cxn ang="0">
                  <a:pos x="8" y="12"/>
                </a:cxn>
                <a:cxn ang="0">
                  <a:pos x="23" y="0"/>
                </a:cxn>
                <a:cxn ang="0">
                  <a:pos x="30" y="6"/>
                </a:cxn>
                <a:cxn ang="0">
                  <a:pos x="60" y="6"/>
                </a:cxn>
                <a:cxn ang="0">
                  <a:pos x="75" y="17"/>
                </a:cxn>
                <a:cxn ang="0">
                  <a:pos x="75" y="23"/>
                </a:cxn>
              </a:cxnLst>
              <a:pathLst>
                <a:path w="75" h="68">
                  <a:moveTo>
                    <a:pt x="75" y="23"/>
                  </a:moveTo>
                  <a:lnTo>
                    <a:pt x="75" y="34"/>
                  </a:lnTo>
                  <a:lnTo>
                    <a:pt x="60" y="46"/>
                  </a:lnTo>
                  <a:lnTo>
                    <a:pt x="53" y="57"/>
                  </a:lnTo>
                  <a:lnTo>
                    <a:pt x="45" y="57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60" y="6"/>
                  </a:lnTo>
                  <a:lnTo>
                    <a:pt x="75" y="17"/>
                  </a:lnTo>
                  <a:lnTo>
                    <a:pt x="75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5" name="Freeform 22"/>
            <p:cNvSpPr/>
            <p:nvPr/>
          </p:nvSpPr>
          <p:spPr>
            <a:xfrm>
              <a:off x="1120" y="180"/>
              <a:ext cx="211" cy="339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68" y="40"/>
                </a:cxn>
                <a:cxn ang="0">
                  <a:pos x="91" y="79"/>
                </a:cxn>
                <a:cxn ang="0">
                  <a:pos x="113" y="119"/>
                </a:cxn>
                <a:cxn ang="0">
                  <a:pos x="128" y="153"/>
                </a:cxn>
                <a:cxn ang="0">
                  <a:pos x="151" y="192"/>
                </a:cxn>
                <a:cxn ang="0">
                  <a:pos x="166" y="232"/>
                </a:cxn>
                <a:cxn ang="0">
                  <a:pos x="188" y="271"/>
                </a:cxn>
                <a:cxn ang="0">
                  <a:pos x="211" y="305"/>
                </a:cxn>
                <a:cxn ang="0">
                  <a:pos x="203" y="316"/>
                </a:cxn>
                <a:cxn ang="0">
                  <a:pos x="188" y="328"/>
                </a:cxn>
                <a:cxn ang="0">
                  <a:pos x="181" y="339"/>
                </a:cxn>
                <a:cxn ang="0">
                  <a:pos x="166" y="333"/>
                </a:cxn>
                <a:cxn ang="0">
                  <a:pos x="151" y="322"/>
                </a:cxn>
                <a:cxn ang="0">
                  <a:pos x="151" y="305"/>
                </a:cxn>
                <a:cxn ang="0">
                  <a:pos x="136" y="294"/>
                </a:cxn>
                <a:cxn ang="0">
                  <a:pos x="136" y="288"/>
                </a:cxn>
                <a:cxn ang="0">
                  <a:pos x="113" y="254"/>
                </a:cxn>
                <a:cxn ang="0">
                  <a:pos x="98" y="220"/>
                </a:cxn>
                <a:cxn ang="0">
                  <a:pos x="83" y="187"/>
                </a:cxn>
                <a:cxn ang="0">
                  <a:pos x="68" y="153"/>
                </a:cxn>
                <a:cxn ang="0">
                  <a:pos x="53" y="119"/>
                </a:cxn>
                <a:cxn ang="0">
                  <a:pos x="38" y="85"/>
                </a:cxn>
                <a:cxn ang="0">
                  <a:pos x="15" y="51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8" y="12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38" y="6"/>
                </a:cxn>
                <a:cxn ang="0">
                  <a:pos x="46" y="6"/>
                </a:cxn>
              </a:cxnLst>
              <a:pathLst>
                <a:path w="211" h="339">
                  <a:moveTo>
                    <a:pt x="46" y="6"/>
                  </a:moveTo>
                  <a:lnTo>
                    <a:pt x="68" y="40"/>
                  </a:lnTo>
                  <a:lnTo>
                    <a:pt x="91" y="79"/>
                  </a:lnTo>
                  <a:lnTo>
                    <a:pt x="113" y="119"/>
                  </a:lnTo>
                  <a:lnTo>
                    <a:pt x="128" y="153"/>
                  </a:lnTo>
                  <a:lnTo>
                    <a:pt x="151" y="192"/>
                  </a:lnTo>
                  <a:lnTo>
                    <a:pt x="166" y="232"/>
                  </a:lnTo>
                  <a:lnTo>
                    <a:pt x="188" y="271"/>
                  </a:lnTo>
                  <a:lnTo>
                    <a:pt x="211" y="305"/>
                  </a:lnTo>
                  <a:lnTo>
                    <a:pt x="203" y="316"/>
                  </a:lnTo>
                  <a:lnTo>
                    <a:pt x="188" y="328"/>
                  </a:lnTo>
                  <a:lnTo>
                    <a:pt x="181" y="339"/>
                  </a:lnTo>
                  <a:lnTo>
                    <a:pt x="166" y="333"/>
                  </a:lnTo>
                  <a:lnTo>
                    <a:pt x="151" y="322"/>
                  </a:lnTo>
                  <a:lnTo>
                    <a:pt x="151" y="305"/>
                  </a:lnTo>
                  <a:lnTo>
                    <a:pt x="136" y="294"/>
                  </a:lnTo>
                  <a:lnTo>
                    <a:pt x="136" y="288"/>
                  </a:lnTo>
                  <a:lnTo>
                    <a:pt x="113" y="254"/>
                  </a:lnTo>
                  <a:lnTo>
                    <a:pt x="98" y="220"/>
                  </a:lnTo>
                  <a:lnTo>
                    <a:pt x="83" y="187"/>
                  </a:lnTo>
                  <a:lnTo>
                    <a:pt x="68" y="153"/>
                  </a:lnTo>
                  <a:lnTo>
                    <a:pt x="53" y="119"/>
                  </a:lnTo>
                  <a:lnTo>
                    <a:pt x="38" y="85"/>
                  </a:lnTo>
                  <a:lnTo>
                    <a:pt x="15" y="5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6" name="Freeform 23"/>
            <p:cNvSpPr/>
            <p:nvPr/>
          </p:nvSpPr>
          <p:spPr>
            <a:xfrm>
              <a:off x="3181" y="209"/>
              <a:ext cx="827" cy="349"/>
            </a:xfrm>
            <a:custGeom>
              <a:avLst/>
              <a:gdLst/>
              <a:ahLst/>
              <a:cxnLst>
                <a:cxn ang="0">
                  <a:pos x="699" y="28"/>
                </a:cxn>
                <a:cxn ang="0">
                  <a:pos x="744" y="39"/>
                </a:cxn>
                <a:cxn ang="0">
                  <a:pos x="797" y="73"/>
                </a:cxn>
                <a:cxn ang="0">
                  <a:pos x="827" y="118"/>
                </a:cxn>
                <a:cxn ang="0">
                  <a:pos x="804" y="112"/>
                </a:cxn>
                <a:cxn ang="0">
                  <a:pos x="767" y="90"/>
                </a:cxn>
                <a:cxn ang="0">
                  <a:pos x="737" y="73"/>
                </a:cxn>
                <a:cxn ang="0">
                  <a:pos x="692" y="56"/>
                </a:cxn>
                <a:cxn ang="0">
                  <a:pos x="639" y="45"/>
                </a:cxn>
                <a:cxn ang="0">
                  <a:pos x="579" y="39"/>
                </a:cxn>
                <a:cxn ang="0">
                  <a:pos x="496" y="34"/>
                </a:cxn>
                <a:cxn ang="0">
                  <a:pos x="436" y="39"/>
                </a:cxn>
                <a:cxn ang="0">
                  <a:pos x="383" y="45"/>
                </a:cxn>
                <a:cxn ang="0">
                  <a:pos x="331" y="56"/>
                </a:cxn>
                <a:cxn ang="0">
                  <a:pos x="225" y="141"/>
                </a:cxn>
                <a:cxn ang="0">
                  <a:pos x="195" y="169"/>
                </a:cxn>
                <a:cxn ang="0">
                  <a:pos x="165" y="203"/>
                </a:cxn>
                <a:cxn ang="0">
                  <a:pos x="150" y="231"/>
                </a:cxn>
                <a:cxn ang="0">
                  <a:pos x="128" y="270"/>
                </a:cxn>
                <a:cxn ang="0">
                  <a:pos x="120" y="304"/>
                </a:cxn>
                <a:cxn ang="0">
                  <a:pos x="90" y="332"/>
                </a:cxn>
                <a:cxn ang="0">
                  <a:pos x="67" y="344"/>
                </a:cxn>
                <a:cxn ang="0">
                  <a:pos x="52" y="344"/>
                </a:cxn>
                <a:cxn ang="0">
                  <a:pos x="37" y="338"/>
                </a:cxn>
                <a:cxn ang="0">
                  <a:pos x="15" y="332"/>
                </a:cxn>
                <a:cxn ang="0">
                  <a:pos x="7" y="327"/>
                </a:cxn>
                <a:cxn ang="0">
                  <a:pos x="7" y="282"/>
                </a:cxn>
                <a:cxn ang="0">
                  <a:pos x="37" y="220"/>
                </a:cxn>
                <a:cxn ang="0">
                  <a:pos x="90" y="158"/>
                </a:cxn>
                <a:cxn ang="0">
                  <a:pos x="150" y="107"/>
                </a:cxn>
                <a:cxn ang="0">
                  <a:pos x="203" y="62"/>
                </a:cxn>
                <a:cxn ang="0">
                  <a:pos x="255" y="39"/>
                </a:cxn>
                <a:cxn ang="0">
                  <a:pos x="316" y="22"/>
                </a:cxn>
                <a:cxn ang="0">
                  <a:pos x="368" y="11"/>
                </a:cxn>
                <a:cxn ang="0">
                  <a:pos x="428" y="0"/>
                </a:cxn>
                <a:cxn ang="0">
                  <a:pos x="639" y="5"/>
                </a:cxn>
              </a:cxnLst>
              <a:pathLst>
                <a:path w="827" h="349">
                  <a:moveTo>
                    <a:pt x="677" y="22"/>
                  </a:moveTo>
                  <a:lnTo>
                    <a:pt x="699" y="28"/>
                  </a:lnTo>
                  <a:lnTo>
                    <a:pt x="722" y="28"/>
                  </a:lnTo>
                  <a:lnTo>
                    <a:pt x="744" y="39"/>
                  </a:lnTo>
                  <a:lnTo>
                    <a:pt x="774" y="62"/>
                  </a:lnTo>
                  <a:lnTo>
                    <a:pt x="797" y="73"/>
                  </a:lnTo>
                  <a:lnTo>
                    <a:pt x="827" y="96"/>
                  </a:lnTo>
                  <a:lnTo>
                    <a:pt x="827" y="118"/>
                  </a:lnTo>
                  <a:lnTo>
                    <a:pt x="812" y="112"/>
                  </a:lnTo>
                  <a:lnTo>
                    <a:pt x="804" y="112"/>
                  </a:lnTo>
                  <a:lnTo>
                    <a:pt x="774" y="90"/>
                  </a:lnTo>
                  <a:lnTo>
                    <a:pt x="767" y="90"/>
                  </a:lnTo>
                  <a:lnTo>
                    <a:pt x="759" y="84"/>
                  </a:lnTo>
                  <a:lnTo>
                    <a:pt x="737" y="73"/>
                  </a:lnTo>
                  <a:lnTo>
                    <a:pt x="714" y="62"/>
                  </a:lnTo>
                  <a:lnTo>
                    <a:pt x="692" y="56"/>
                  </a:lnTo>
                  <a:lnTo>
                    <a:pt x="662" y="50"/>
                  </a:lnTo>
                  <a:lnTo>
                    <a:pt x="639" y="45"/>
                  </a:lnTo>
                  <a:lnTo>
                    <a:pt x="609" y="39"/>
                  </a:lnTo>
                  <a:lnTo>
                    <a:pt x="579" y="39"/>
                  </a:lnTo>
                  <a:lnTo>
                    <a:pt x="549" y="34"/>
                  </a:lnTo>
                  <a:lnTo>
                    <a:pt x="496" y="34"/>
                  </a:lnTo>
                  <a:lnTo>
                    <a:pt x="466" y="39"/>
                  </a:lnTo>
                  <a:lnTo>
                    <a:pt x="436" y="39"/>
                  </a:lnTo>
                  <a:lnTo>
                    <a:pt x="413" y="45"/>
                  </a:lnTo>
                  <a:lnTo>
                    <a:pt x="383" y="45"/>
                  </a:lnTo>
                  <a:lnTo>
                    <a:pt x="361" y="50"/>
                  </a:lnTo>
                  <a:lnTo>
                    <a:pt x="331" y="56"/>
                  </a:lnTo>
                  <a:lnTo>
                    <a:pt x="240" y="124"/>
                  </a:lnTo>
                  <a:lnTo>
                    <a:pt x="225" y="141"/>
                  </a:lnTo>
                  <a:lnTo>
                    <a:pt x="210" y="152"/>
                  </a:lnTo>
                  <a:lnTo>
                    <a:pt x="195" y="169"/>
                  </a:lnTo>
                  <a:lnTo>
                    <a:pt x="180" y="186"/>
                  </a:lnTo>
                  <a:lnTo>
                    <a:pt x="165" y="203"/>
                  </a:lnTo>
                  <a:lnTo>
                    <a:pt x="158" y="214"/>
                  </a:lnTo>
                  <a:lnTo>
                    <a:pt x="150" y="231"/>
                  </a:lnTo>
                  <a:lnTo>
                    <a:pt x="135" y="248"/>
                  </a:lnTo>
                  <a:lnTo>
                    <a:pt x="128" y="270"/>
                  </a:lnTo>
                  <a:lnTo>
                    <a:pt x="120" y="287"/>
                  </a:lnTo>
                  <a:lnTo>
                    <a:pt x="120" y="304"/>
                  </a:lnTo>
                  <a:lnTo>
                    <a:pt x="98" y="321"/>
                  </a:lnTo>
                  <a:lnTo>
                    <a:pt x="90" y="332"/>
                  </a:lnTo>
                  <a:lnTo>
                    <a:pt x="75" y="344"/>
                  </a:lnTo>
                  <a:lnTo>
                    <a:pt x="67" y="344"/>
                  </a:lnTo>
                  <a:lnTo>
                    <a:pt x="60" y="349"/>
                  </a:lnTo>
                  <a:lnTo>
                    <a:pt x="52" y="344"/>
                  </a:lnTo>
                  <a:lnTo>
                    <a:pt x="37" y="344"/>
                  </a:lnTo>
                  <a:lnTo>
                    <a:pt x="37" y="338"/>
                  </a:lnTo>
                  <a:lnTo>
                    <a:pt x="22" y="338"/>
                  </a:lnTo>
                  <a:lnTo>
                    <a:pt x="15" y="33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0" y="315"/>
                  </a:lnTo>
                  <a:lnTo>
                    <a:pt x="7" y="282"/>
                  </a:lnTo>
                  <a:lnTo>
                    <a:pt x="22" y="248"/>
                  </a:lnTo>
                  <a:lnTo>
                    <a:pt x="37" y="220"/>
                  </a:lnTo>
                  <a:lnTo>
                    <a:pt x="67" y="186"/>
                  </a:lnTo>
                  <a:lnTo>
                    <a:pt x="90" y="158"/>
                  </a:lnTo>
                  <a:lnTo>
                    <a:pt x="120" y="129"/>
                  </a:lnTo>
                  <a:lnTo>
                    <a:pt x="150" y="107"/>
                  </a:lnTo>
                  <a:lnTo>
                    <a:pt x="180" y="73"/>
                  </a:lnTo>
                  <a:lnTo>
                    <a:pt x="203" y="62"/>
                  </a:lnTo>
                  <a:lnTo>
                    <a:pt x="233" y="50"/>
                  </a:lnTo>
                  <a:lnTo>
                    <a:pt x="255" y="39"/>
                  </a:lnTo>
                  <a:lnTo>
                    <a:pt x="286" y="34"/>
                  </a:lnTo>
                  <a:lnTo>
                    <a:pt x="316" y="22"/>
                  </a:lnTo>
                  <a:lnTo>
                    <a:pt x="338" y="17"/>
                  </a:lnTo>
                  <a:lnTo>
                    <a:pt x="368" y="11"/>
                  </a:lnTo>
                  <a:lnTo>
                    <a:pt x="398" y="5"/>
                  </a:lnTo>
                  <a:lnTo>
                    <a:pt x="428" y="0"/>
                  </a:lnTo>
                  <a:lnTo>
                    <a:pt x="609" y="0"/>
                  </a:lnTo>
                  <a:lnTo>
                    <a:pt x="639" y="5"/>
                  </a:lnTo>
                  <a:lnTo>
                    <a:pt x="677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7" name="Freeform 24"/>
            <p:cNvSpPr/>
            <p:nvPr/>
          </p:nvSpPr>
          <p:spPr>
            <a:xfrm>
              <a:off x="5489" y="209"/>
              <a:ext cx="203" cy="118"/>
            </a:xfrm>
            <a:custGeom>
              <a:avLst/>
              <a:gdLst/>
              <a:ahLst/>
              <a:cxnLst>
                <a:cxn ang="0">
                  <a:pos x="121" y="17"/>
                </a:cxn>
                <a:cxn ang="0">
                  <a:pos x="136" y="17"/>
                </a:cxn>
                <a:cxn ang="0">
                  <a:pos x="151" y="5"/>
                </a:cxn>
                <a:cxn ang="0">
                  <a:pos x="173" y="5"/>
                </a:cxn>
                <a:cxn ang="0">
                  <a:pos x="173" y="22"/>
                </a:cxn>
                <a:cxn ang="0">
                  <a:pos x="188" y="22"/>
                </a:cxn>
                <a:cxn ang="0">
                  <a:pos x="181" y="34"/>
                </a:cxn>
                <a:cxn ang="0">
                  <a:pos x="173" y="45"/>
                </a:cxn>
                <a:cxn ang="0">
                  <a:pos x="166" y="56"/>
                </a:cxn>
                <a:cxn ang="0">
                  <a:pos x="166" y="67"/>
                </a:cxn>
                <a:cxn ang="0">
                  <a:pos x="188" y="84"/>
                </a:cxn>
                <a:cxn ang="0">
                  <a:pos x="188" y="90"/>
                </a:cxn>
                <a:cxn ang="0">
                  <a:pos x="196" y="96"/>
                </a:cxn>
                <a:cxn ang="0">
                  <a:pos x="196" y="101"/>
                </a:cxn>
                <a:cxn ang="0">
                  <a:pos x="203" y="112"/>
                </a:cxn>
                <a:cxn ang="0">
                  <a:pos x="203" y="118"/>
                </a:cxn>
                <a:cxn ang="0">
                  <a:pos x="181" y="118"/>
                </a:cxn>
                <a:cxn ang="0">
                  <a:pos x="158" y="101"/>
                </a:cxn>
                <a:cxn ang="0">
                  <a:pos x="143" y="96"/>
                </a:cxn>
                <a:cxn ang="0">
                  <a:pos x="136" y="96"/>
                </a:cxn>
                <a:cxn ang="0">
                  <a:pos x="128" y="101"/>
                </a:cxn>
                <a:cxn ang="0">
                  <a:pos x="121" y="118"/>
                </a:cxn>
                <a:cxn ang="0">
                  <a:pos x="98" y="118"/>
                </a:cxn>
                <a:cxn ang="0">
                  <a:pos x="98" y="112"/>
                </a:cxn>
                <a:cxn ang="0">
                  <a:pos x="91" y="112"/>
                </a:cxn>
                <a:cxn ang="0">
                  <a:pos x="83" y="107"/>
                </a:cxn>
                <a:cxn ang="0">
                  <a:pos x="83" y="96"/>
                </a:cxn>
                <a:cxn ang="0">
                  <a:pos x="75" y="90"/>
                </a:cxn>
                <a:cxn ang="0">
                  <a:pos x="68" y="79"/>
                </a:cxn>
                <a:cxn ang="0">
                  <a:pos x="53" y="73"/>
                </a:cxn>
                <a:cxn ang="0">
                  <a:pos x="8" y="73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15" y="45"/>
                </a:cxn>
                <a:cxn ang="0">
                  <a:pos x="30" y="45"/>
                </a:cxn>
                <a:cxn ang="0">
                  <a:pos x="38" y="39"/>
                </a:cxn>
                <a:cxn ang="0">
                  <a:pos x="53" y="39"/>
                </a:cxn>
                <a:cxn ang="0">
                  <a:pos x="68" y="28"/>
                </a:cxn>
                <a:cxn ang="0">
                  <a:pos x="83" y="28"/>
                </a:cxn>
                <a:cxn ang="0">
                  <a:pos x="75" y="22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91" y="0"/>
                </a:cxn>
                <a:cxn ang="0">
                  <a:pos x="113" y="17"/>
                </a:cxn>
                <a:cxn ang="0">
                  <a:pos x="121" y="17"/>
                </a:cxn>
              </a:cxnLst>
              <a:pathLst>
                <a:path w="203" h="118">
                  <a:moveTo>
                    <a:pt x="121" y="17"/>
                  </a:moveTo>
                  <a:lnTo>
                    <a:pt x="136" y="17"/>
                  </a:lnTo>
                  <a:lnTo>
                    <a:pt x="151" y="5"/>
                  </a:lnTo>
                  <a:lnTo>
                    <a:pt x="173" y="5"/>
                  </a:lnTo>
                  <a:lnTo>
                    <a:pt x="173" y="22"/>
                  </a:lnTo>
                  <a:lnTo>
                    <a:pt x="188" y="22"/>
                  </a:lnTo>
                  <a:lnTo>
                    <a:pt x="181" y="34"/>
                  </a:lnTo>
                  <a:lnTo>
                    <a:pt x="173" y="45"/>
                  </a:lnTo>
                  <a:lnTo>
                    <a:pt x="166" y="56"/>
                  </a:lnTo>
                  <a:lnTo>
                    <a:pt x="166" y="67"/>
                  </a:lnTo>
                  <a:lnTo>
                    <a:pt x="188" y="84"/>
                  </a:lnTo>
                  <a:lnTo>
                    <a:pt x="188" y="90"/>
                  </a:lnTo>
                  <a:lnTo>
                    <a:pt x="196" y="96"/>
                  </a:lnTo>
                  <a:lnTo>
                    <a:pt x="196" y="101"/>
                  </a:lnTo>
                  <a:lnTo>
                    <a:pt x="203" y="112"/>
                  </a:lnTo>
                  <a:lnTo>
                    <a:pt x="203" y="118"/>
                  </a:lnTo>
                  <a:lnTo>
                    <a:pt x="181" y="118"/>
                  </a:lnTo>
                  <a:lnTo>
                    <a:pt x="158" y="101"/>
                  </a:lnTo>
                  <a:lnTo>
                    <a:pt x="143" y="96"/>
                  </a:lnTo>
                  <a:lnTo>
                    <a:pt x="136" y="96"/>
                  </a:lnTo>
                  <a:lnTo>
                    <a:pt x="128" y="101"/>
                  </a:lnTo>
                  <a:lnTo>
                    <a:pt x="121" y="118"/>
                  </a:lnTo>
                  <a:lnTo>
                    <a:pt x="98" y="118"/>
                  </a:lnTo>
                  <a:lnTo>
                    <a:pt x="98" y="112"/>
                  </a:lnTo>
                  <a:lnTo>
                    <a:pt x="91" y="112"/>
                  </a:lnTo>
                  <a:lnTo>
                    <a:pt x="83" y="107"/>
                  </a:lnTo>
                  <a:lnTo>
                    <a:pt x="83" y="96"/>
                  </a:lnTo>
                  <a:lnTo>
                    <a:pt x="75" y="90"/>
                  </a:lnTo>
                  <a:lnTo>
                    <a:pt x="68" y="79"/>
                  </a:lnTo>
                  <a:lnTo>
                    <a:pt x="53" y="73"/>
                  </a:lnTo>
                  <a:lnTo>
                    <a:pt x="8" y="73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8" y="39"/>
                  </a:lnTo>
                  <a:lnTo>
                    <a:pt x="53" y="39"/>
                  </a:lnTo>
                  <a:lnTo>
                    <a:pt x="68" y="28"/>
                  </a:lnTo>
                  <a:lnTo>
                    <a:pt x="83" y="28"/>
                  </a:lnTo>
                  <a:lnTo>
                    <a:pt x="75" y="22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113" y="17"/>
                  </a:lnTo>
                  <a:lnTo>
                    <a:pt x="12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8" name="Freeform 25"/>
            <p:cNvSpPr/>
            <p:nvPr/>
          </p:nvSpPr>
          <p:spPr>
            <a:xfrm>
              <a:off x="2624" y="237"/>
              <a:ext cx="76" cy="62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45"/>
                </a:cxn>
                <a:cxn ang="0">
                  <a:pos x="68" y="56"/>
                </a:cxn>
                <a:cxn ang="0">
                  <a:pos x="60" y="62"/>
                </a:cxn>
                <a:cxn ang="0">
                  <a:pos x="23" y="62"/>
                </a:cxn>
                <a:cxn ang="0">
                  <a:pos x="15" y="56"/>
                </a:cxn>
                <a:cxn ang="0">
                  <a:pos x="8" y="45"/>
                </a:cxn>
                <a:cxn ang="0">
                  <a:pos x="8" y="39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8" y="11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53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68" y="22"/>
                </a:cxn>
                <a:cxn ang="0">
                  <a:pos x="76" y="22"/>
                </a:cxn>
              </a:cxnLst>
              <a:pathLst>
                <a:path w="76" h="62">
                  <a:moveTo>
                    <a:pt x="76" y="22"/>
                  </a:moveTo>
                  <a:lnTo>
                    <a:pt x="76" y="45"/>
                  </a:lnTo>
                  <a:lnTo>
                    <a:pt x="68" y="56"/>
                  </a:lnTo>
                  <a:lnTo>
                    <a:pt x="60" y="62"/>
                  </a:lnTo>
                  <a:lnTo>
                    <a:pt x="23" y="62"/>
                  </a:lnTo>
                  <a:lnTo>
                    <a:pt x="15" y="56"/>
                  </a:lnTo>
                  <a:lnTo>
                    <a:pt x="8" y="45"/>
                  </a:lnTo>
                  <a:lnTo>
                    <a:pt x="8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0" y="11"/>
                  </a:lnTo>
                  <a:lnTo>
                    <a:pt x="68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09" name="Freeform 26"/>
            <p:cNvSpPr/>
            <p:nvPr/>
          </p:nvSpPr>
          <p:spPr>
            <a:xfrm>
              <a:off x="2060" y="265"/>
              <a:ext cx="369" cy="429"/>
            </a:xfrm>
            <a:custGeom>
              <a:avLst/>
              <a:gdLst/>
              <a:ahLst/>
              <a:cxnLst>
                <a:cxn ang="0">
                  <a:pos x="369" y="23"/>
                </a:cxn>
                <a:cxn ang="0">
                  <a:pos x="354" y="40"/>
                </a:cxn>
                <a:cxn ang="0">
                  <a:pos x="339" y="62"/>
                </a:cxn>
                <a:cxn ang="0">
                  <a:pos x="324" y="79"/>
                </a:cxn>
                <a:cxn ang="0">
                  <a:pos x="301" y="96"/>
                </a:cxn>
                <a:cxn ang="0">
                  <a:pos x="286" y="118"/>
                </a:cxn>
                <a:cxn ang="0">
                  <a:pos x="271" y="135"/>
                </a:cxn>
                <a:cxn ang="0">
                  <a:pos x="256" y="158"/>
                </a:cxn>
                <a:cxn ang="0">
                  <a:pos x="241" y="175"/>
                </a:cxn>
                <a:cxn ang="0">
                  <a:pos x="226" y="192"/>
                </a:cxn>
                <a:cxn ang="0">
                  <a:pos x="211" y="214"/>
                </a:cxn>
                <a:cxn ang="0">
                  <a:pos x="196" y="231"/>
                </a:cxn>
                <a:cxn ang="0">
                  <a:pos x="181" y="254"/>
                </a:cxn>
                <a:cxn ang="0">
                  <a:pos x="166" y="271"/>
                </a:cxn>
                <a:cxn ang="0">
                  <a:pos x="151" y="293"/>
                </a:cxn>
                <a:cxn ang="0">
                  <a:pos x="136" y="310"/>
                </a:cxn>
                <a:cxn ang="0">
                  <a:pos x="121" y="333"/>
                </a:cxn>
                <a:cxn ang="0">
                  <a:pos x="113" y="344"/>
                </a:cxn>
                <a:cxn ang="0">
                  <a:pos x="98" y="350"/>
                </a:cxn>
                <a:cxn ang="0">
                  <a:pos x="91" y="361"/>
                </a:cxn>
                <a:cxn ang="0">
                  <a:pos x="83" y="372"/>
                </a:cxn>
                <a:cxn ang="0">
                  <a:pos x="76" y="384"/>
                </a:cxn>
                <a:cxn ang="0">
                  <a:pos x="68" y="395"/>
                </a:cxn>
                <a:cxn ang="0">
                  <a:pos x="61" y="406"/>
                </a:cxn>
                <a:cxn ang="0">
                  <a:pos x="53" y="417"/>
                </a:cxn>
                <a:cxn ang="0">
                  <a:pos x="45" y="423"/>
                </a:cxn>
                <a:cxn ang="0">
                  <a:pos x="38" y="423"/>
                </a:cxn>
                <a:cxn ang="0">
                  <a:pos x="30" y="429"/>
                </a:cxn>
                <a:cxn ang="0">
                  <a:pos x="15" y="429"/>
                </a:cxn>
                <a:cxn ang="0">
                  <a:pos x="8" y="423"/>
                </a:cxn>
                <a:cxn ang="0">
                  <a:pos x="0" y="412"/>
                </a:cxn>
                <a:cxn ang="0">
                  <a:pos x="0" y="395"/>
                </a:cxn>
                <a:cxn ang="0">
                  <a:pos x="15" y="378"/>
                </a:cxn>
                <a:cxn ang="0">
                  <a:pos x="23" y="367"/>
                </a:cxn>
                <a:cxn ang="0">
                  <a:pos x="38" y="350"/>
                </a:cxn>
                <a:cxn ang="0">
                  <a:pos x="45" y="338"/>
                </a:cxn>
                <a:cxn ang="0">
                  <a:pos x="61" y="322"/>
                </a:cxn>
                <a:cxn ang="0">
                  <a:pos x="76" y="310"/>
                </a:cxn>
                <a:cxn ang="0">
                  <a:pos x="91" y="293"/>
                </a:cxn>
                <a:cxn ang="0">
                  <a:pos x="98" y="276"/>
                </a:cxn>
                <a:cxn ang="0">
                  <a:pos x="113" y="265"/>
                </a:cxn>
                <a:cxn ang="0">
                  <a:pos x="121" y="248"/>
                </a:cxn>
                <a:cxn ang="0">
                  <a:pos x="136" y="231"/>
                </a:cxn>
                <a:cxn ang="0">
                  <a:pos x="143" y="220"/>
                </a:cxn>
                <a:cxn ang="0">
                  <a:pos x="158" y="203"/>
                </a:cxn>
                <a:cxn ang="0">
                  <a:pos x="166" y="192"/>
                </a:cxn>
                <a:cxn ang="0">
                  <a:pos x="181" y="175"/>
                </a:cxn>
                <a:cxn ang="0">
                  <a:pos x="196" y="158"/>
                </a:cxn>
                <a:cxn ang="0">
                  <a:pos x="203" y="147"/>
                </a:cxn>
                <a:cxn ang="0">
                  <a:pos x="218" y="130"/>
                </a:cxn>
                <a:cxn ang="0">
                  <a:pos x="233" y="113"/>
                </a:cxn>
                <a:cxn ang="0">
                  <a:pos x="249" y="96"/>
                </a:cxn>
                <a:cxn ang="0">
                  <a:pos x="264" y="79"/>
                </a:cxn>
                <a:cxn ang="0">
                  <a:pos x="279" y="68"/>
                </a:cxn>
                <a:cxn ang="0">
                  <a:pos x="294" y="45"/>
                </a:cxn>
                <a:cxn ang="0">
                  <a:pos x="309" y="34"/>
                </a:cxn>
                <a:cxn ang="0">
                  <a:pos x="324" y="11"/>
                </a:cxn>
                <a:cxn ang="0">
                  <a:pos x="339" y="0"/>
                </a:cxn>
                <a:cxn ang="0">
                  <a:pos x="369" y="0"/>
                </a:cxn>
                <a:cxn ang="0">
                  <a:pos x="369" y="23"/>
                </a:cxn>
              </a:cxnLst>
              <a:pathLst>
                <a:path w="369" h="429">
                  <a:moveTo>
                    <a:pt x="369" y="23"/>
                  </a:moveTo>
                  <a:lnTo>
                    <a:pt x="354" y="40"/>
                  </a:lnTo>
                  <a:lnTo>
                    <a:pt x="339" y="62"/>
                  </a:lnTo>
                  <a:lnTo>
                    <a:pt x="324" y="79"/>
                  </a:lnTo>
                  <a:lnTo>
                    <a:pt x="301" y="96"/>
                  </a:lnTo>
                  <a:lnTo>
                    <a:pt x="286" y="118"/>
                  </a:lnTo>
                  <a:lnTo>
                    <a:pt x="271" y="135"/>
                  </a:lnTo>
                  <a:lnTo>
                    <a:pt x="256" y="158"/>
                  </a:lnTo>
                  <a:lnTo>
                    <a:pt x="241" y="175"/>
                  </a:lnTo>
                  <a:lnTo>
                    <a:pt x="226" y="192"/>
                  </a:lnTo>
                  <a:lnTo>
                    <a:pt x="211" y="214"/>
                  </a:lnTo>
                  <a:lnTo>
                    <a:pt x="196" y="231"/>
                  </a:lnTo>
                  <a:lnTo>
                    <a:pt x="181" y="254"/>
                  </a:lnTo>
                  <a:lnTo>
                    <a:pt x="166" y="271"/>
                  </a:lnTo>
                  <a:lnTo>
                    <a:pt x="151" y="293"/>
                  </a:lnTo>
                  <a:lnTo>
                    <a:pt x="136" y="310"/>
                  </a:lnTo>
                  <a:lnTo>
                    <a:pt x="121" y="333"/>
                  </a:lnTo>
                  <a:lnTo>
                    <a:pt x="113" y="344"/>
                  </a:lnTo>
                  <a:lnTo>
                    <a:pt x="98" y="350"/>
                  </a:lnTo>
                  <a:lnTo>
                    <a:pt x="91" y="361"/>
                  </a:lnTo>
                  <a:lnTo>
                    <a:pt x="83" y="372"/>
                  </a:lnTo>
                  <a:lnTo>
                    <a:pt x="76" y="384"/>
                  </a:lnTo>
                  <a:lnTo>
                    <a:pt x="68" y="395"/>
                  </a:lnTo>
                  <a:lnTo>
                    <a:pt x="61" y="406"/>
                  </a:lnTo>
                  <a:lnTo>
                    <a:pt x="53" y="417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0" y="429"/>
                  </a:lnTo>
                  <a:lnTo>
                    <a:pt x="15" y="429"/>
                  </a:lnTo>
                  <a:lnTo>
                    <a:pt x="8" y="423"/>
                  </a:lnTo>
                  <a:lnTo>
                    <a:pt x="0" y="412"/>
                  </a:lnTo>
                  <a:lnTo>
                    <a:pt x="0" y="395"/>
                  </a:lnTo>
                  <a:lnTo>
                    <a:pt x="15" y="378"/>
                  </a:lnTo>
                  <a:lnTo>
                    <a:pt x="23" y="367"/>
                  </a:lnTo>
                  <a:lnTo>
                    <a:pt x="38" y="350"/>
                  </a:lnTo>
                  <a:lnTo>
                    <a:pt x="45" y="338"/>
                  </a:lnTo>
                  <a:lnTo>
                    <a:pt x="61" y="322"/>
                  </a:lnTo>
                  <a:lnTo>
                    <a:pt x="76" y="310"/>
                  </a:lnTo>
                  <a:lnTo>
                    <a:pt x="91" y="293"/>
                  </a:lnTo>
                  <a:lnTo>
                    <a:pt x="98" y="276"/>
                  </a:lnTo>
                  <a:lnTo>
                    <a:pt x="113" y="265"/>
                  </a:lnTo>
                  <a:lnTo>
                    <a:pt x="121" y="248"/>
                  </a:lnTo>
                  <a:lnTo>
                    <a:pt x="136" y="231"/>
                  </a:lnTo>
                  <a:lnTo>
                    <a:pt x="143" y="220"/>
                  </a:lnTo>
                  <a:lnTo>
                    <a:pt x="158" y="203"/>
                  </a:lnTo>
                  <a:lnTo>
                    <a:pt x="166" y="192"/>
                  </a:lnTo>
                  <a:lnTo>
                    <a:pt x="181" y="175"/>
                  </a:lnTo>
                  <a:lnTo>
                    <a:pt x="196" y="158"/>
                  </a:lnTo>
                  <a:lnTo>
                    <a:pt x="203" y="147"/>
                  </a:lnTo>
                  <a:lnTo>
                    <a:pt x="218" y="130"/>
                  </a:lnTo>
                  <a:lnTo>
                    <a:pt x="233" y="113"/>
                  </a:lnTo>
                  <a:lnTo>
                    <a:pt x="249" y="96"/>
                  </a:lnTo>
                  <a:lnTo>
                    <a:pt x="264" y="79"/>
                  </a:lnTo>
                  <a:lnTo>
                    <a:pt x="279" y="68"/>
                  </a:lnTo>
                  <a:lnTo>
                    <a:pt x="294" y="45"/>
                  </a:lnTo>
                  <a:lnTo>
                    <a:pt x="309" y="34"/>
                  </a:lnTo>
                  <a:lnTo>
                    <a:pt x="324" y="11"/>
                  </a:lnTo>
                  <a:lnTo>
                    <a:pt x="339" y="0"/>
                  </a:lnTo>
                  <a:lnTo>
                    <a:pt x="369" y="0"/>
                  </a:lnTo>
                  <a:lnTo>
                    <a:pt x="369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0" name="Freeform 27"/>
            <p:cNvSpPr/>
            <p:nvPr/>
          </p:nvSpPr>
          <p:spPr>
            <a:xfrm>
              <a:off x="887" y="276"/>
              <a:ext cx="384" cy="418"/>
            </a:xfrm>
            <a:custGeom>
              <a:avLst/>
              <a:gdLst/>
              <a:ahLst/>
              <a:cxnLst>
                <a:cxn ang="0">
                  <a:pos x="113" y="91"/>
                </a:cxn>
                <a:cxn ang="0">
                  <a:pos x="136" y="113"/>
                </a:cxn>
                <a:cxn ang="0">
                  <a:pos x="151" y="130"/>
                </a:cxn>
                <a:cxn ang="0">
                  <a:pos x="166" y="147"/>
                </a:cxn>
                <a:cxn ang="0">
                  <a:pos x="181" y="170"/>
                </a:cxn>
                <a:cxn ang="0">
                  <a:pos x="203" y="186"/>
                </a:cxn>
                <a:cxn ang="0">
                  <a:pos x="218" y="203"/>
                </a:cxn>
                <a:cxn ang="0">
                  <a:pos x="233" y="220"/>
                </a:cxn>
                <a:cxn ang="0">
                  <a:pos x="248" y="243"/>
                </a:cxn>
                <a:cxn ang="0">
                  <a:pos x="271" y="260"/>
                </a:cxn>
                <a:cxn ang="0">
                  <a:pos x="286" y="277"/>
                </a:cxn>
                <a:cxn ang="0">
                  <a:pos x="301" y="299"/>
                </a:cxn>
                <a:cxn ang="0">
                  <a:pos x="316" y="316"/>
                </a:cxn>
                <a:cxn ang="0">
                  <a:pos x="339" y="333"/>
                </a:cxn>
                <a:cxn ang="0">
                  <a:pos x="354" y="356"/>
                </a:cxn>
                <a:cxn ang="0">
                  <a:pos x="369" y="373"/>
                </a:cxn>
                <a:cxn ang="0">
                  <a:pos x="384" y="395"/>
                </a:cxn>
                <a:cxn ang="0">
                  <a:pos x="384" y="401"/>
                </a:cxn>
                <a:cxn ang="0">
                  <a:pos x="361" y="418"/>
                </a:cxn>
                <a:cxn ang="0">
                  <a:pos x="354" y="418"/>
                </a:cxn>
                <a:cxn ang="0">
                  <a:pos x="346" y="412"/>
                </a:cxn>
                <a:cxn ang="0">
                  <a:pos x="339" y="412"/>
                </a:cxn>
                <a:cxn ang="0">
                  <a:pos x="316" y="389"/>
                </a:cxn>
                <a:cxn ang="0">
                  <a:pos x="301" y="367"/>
                </a:cxn>
                <a:cxn ang="0">
                  <a:pos x="279" y="339"/>
                </a:cxn>
                <a:cxn ang="0">
                  <a:pos x="256" y="316"/>
                </a:cxn>
                <a:cxn ang="0">
                  <a:pos x="233" y="294"/>
                </a:cxn>
                <a:cxn ang="0">
                  <a:pos x="211" y="271"/>
                </a:cxn>
                <a:cxn ang="0">
                  <a:pos x="188" y="243"/>
                </a:cxn>
                <a:cxn ang="0">
                  <a:pos x="166" y="220"/>
                </a:cxn>
                <a:cxn ang="0">
                  <a:pos x="143" y="198"/>
                </a:cxn>
                <a:cxn ang="0">
                  <a:pos x="128" y="175"/>
                </a:cxn>
                <a:cxn ang="0">
                  <a:pos x="106" y="147"/>
                </a:cxn>
                <a:cxn ang="0">
                  <a:pos x="83" y="124"/>
                </a:cxn>
                <a:cxn ang="0">
                  <a:pos x="60" y="102"/>
                </a:cxn>
                <a:cxn ang="0">
                  <a:pos x="45" y="74"/>
                </a:cxn>
                <a:cxn ang="0">
                  <a:pos x="15" y="51"/>
                </a:cxn>
                <a:cxn ang="0">
                  <a:pos x="0" y="23"/>
                </a:cxn>
                <a:cxn ang="0">
                  <a:pos x="8" y="17"/>
                </a:cxn>
                <a:cxn ang="0">
                  <a:pos x="8" y="12"/>
                </a:cxn>
                <a:cxn ang="0">
                  <a:pos x="23" y="0"/>
                </a:cxn>
                <a:cxn ang="0">
                  <a:pos x="68" y="34"/>
                </a:cxn>
                <a:cxn ang="0">
                  <a:pos x="76" y="45"/>
                </a:cxn>
                <a:cxn ang="0">
                  <a:pos x="91" y="57"/>
                </a:cxn>
                <a:cxn ang="0">
                  <a:pos x="98" y="68"/>
                </a:cxn>
                <a:cxn ang="0">
                  <a:pos x="106" y="79"/>
                </a:cxn>
                <a:cxn ang="0">
                  <a:pos x="113" y="91"/>
                </a:cxn>
              </a:cxnLst>
              <a:pathLst>
                <a:path w="384" h="418">
                  <a:moveTo>
                    <a:pt x="113" y="91"/>
                  </a:moveTo>
                  <a:lnTo>
                    <a:pt x="136" y="113"/>
                  </a:lnTo>
                  <a:lnTo>
                    <a:pt x="151" y="130"/>
                  </a:lnTo>
                  <a:lnTo>
                    <a:pt x="166" y="147"/>
                  </a:lnTo>
                  <a:lnTo>
                    <a:pt x="181" y="170"/>
                  </a:lnTo>
                  <a:lnTo>
                    <a:pt x="203" y="186"/>
                  </a:lnTo>
                  <a:lnTo>
                    <a:pt x="218" y="203"/>
                  </a:lnTo>
                  <a:lnTo>
                    <a:pt x="233" y="220"/>
                  </a:lnTo>
                  <a:lnTo>
                    <a:pt x="248" y="243"/>
                  </a:lnTo>
                  <a:lnTo>
                    <a:pt x="271" y="260"/>
                  </a:lnTo>
                  <a:lnTo>
                    <a:pt x="286" y="277"/>
                  </a:lnTo>
                  <a:lnTo>
                    <a:pt x="301" y="299"/>
                  </a:lnTo>
                  <a:lnTo>
                    <a:pt x="316" y="316"/>
                  </a:lnTo>
                  <a:lnTo>
                    <a:pt x="339" y="333"/>
                  </a:lnTo>
                  <a:lnTo>
                    <a:pt x="354" y="356"/>
                  </a:lnTo>
                  <a:lnTo>
                    <a:pt x="369" y="373"/>
                  </a:lnTo>
                  <a:lnTo>
                    <a:pt x="384" y="395"/>
                  </a:lnTo>
                  <a:lnTo>
                    <a:pt x="384" y="401"/>
                  </a:lnTo>
                  <a:lnTo>
                    <a:pt x="361" y="418"/>
                  </a:lnTo>
                  <a:lnTo>
                    <a:pt x="354" y="418"/>
                  </a:lnTo>
                  <a:lnTo>
                    <a:pt x="346" y="412"/>
                  </a:lnTo>
                  <a:lnTo>
                    <a:pt x="339" y="412"/>
                  </a:lnTo>
                  <a:lnTo>
                    <a:pt x="316" y="389"/>
                  </a:lnTo>
                  <a:lnTo>
                    <a:pt x="301" y="367"/>
                  </a:lnTo>
                  <a:lnTo>
                    <a:pt x="279" y="339"/>
                  </a:lnTo>
                  <a:lnTo>
                    <a:pt x="256" y="316"/>
                  </a:lnTo>
                  <a:lnTo>
                    <a:pt x="233" y="294"/>
                  </a:lnTo>
                  <a:lnTo>
                    <a:pt x="211" y="271"/>
                  </a:lnTo>
                  <a:lnTo>
                    <a:pt x="188" y="243"/>
                  </a:lnTo>
                  <a:lnTo>
                    <a:pt x="166" y="220"/>
                  </a:lnTo>
                  <a:lnTo>
                    <a:pt x="143" y="198"/>
                  </a:lnTo>
                  <a:lnTo>
                    <a:pt x="128" y="175"/>
                  </a:lnTo>
                  <a:lnTo>
                    <a:pt x="106" y="147"/>
                  </a:lnTo>
                  <a:lnTo>
                    <a:pt x="83" y="124"/>
                  </a:lnTo>
                  <a:lnTo>
                    <a:pt x="60" y="102"/>
                  </a:lnTo>
                  <a:lnTo>
                    <a:pt x="45" y="74"/>
                  </a:lnTo>
                  <a:lnTo>
                    <a:pt x="15" y="51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23" y="0"/>
                  </a:lnTo>
                  <a:lnTo>
                    <a:pt x="68" y="34"/>
                  </a:lnTo>
                  <a:lnTo>
                    <a:pt x="76" y="45"/>
                  </a:lnTo>
                  <a:lnTo>
                    <a:pt x="91" y="57"/>
                  </a:lnTo>
                  <a:lnTo>
                    <a:pt x="98" y="68"/>
                  </a:lnTo>
                  <a:lnTo>
                    <a:pt x="106" y="79"/>
                  </a:lnTo>
                  <a:lnTo>
                    <a:pt x="113" y="9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1" name="Freeform 28"/>
            <p:cNvSpPr/>
            <p:nvPr/>
          </p:nvSpPr>
          <p:spPr>
            <a:xfrm>
              <a:off x="5136" y="305"/>
              <a:ext cx="383" cy="169"/>
            </a:xfrm>
            <a:custGeom>
              <a:avLst/>
              <a:gdLst/>
              <a:ahLst/>
              <a:cxnLst>
                <a:cxn ang="0">
                  <a:pos x="383" y="28"/>
                </a:cxn>
                <a:cxn ang="0">
                  <a:pos x="376" y="39"/>
                </a:cxn>
                <a:cxn ang="0">
                  <a:pos x="383" y="50"/>
                </a:cxn>
                <a:cxn ang="0">
                  <a:pos x="383" y="78"/>
                </a:cxn>
                <a:cxn ang="0">
                  <a:pos x="376" y="90"/>
                </a:cxn>
                <a:cxn ang="0">
                  <a:pos x="361" y="101"/>
                </a:cxn>
                <a:cxn ang="0">
                  <a:pos x="346" y="101"/>
                </a:cxn>
                <a:cxn ang="0">
                  <a:pos x="338" y="95"/>
                </a:cxn>
                <a:cxn ang="0">
                  <a:pos x="323" y="90"/>
                </a:cxn>
                <a:cxn ang="0">
                  <a:pos x="316" y="90"/>
                </a:cxn>
                <a:cxn ang="0">
                  <a:pos x="308" y="84"/>
                </a:cxn>
                <a:cxn ang="0">
                  <a:pos x="293" y="78"/>
                </a:cxn>
                <a:cxn ang="0">
                  <a:pos x="286" y="78"/>
                </a:cxn>
                <a:cxn ang="0">
                  <a:pos x="278" y="73"/>
                </a:cxn>
                <a:cxn ang="0">
                  <a:pos x="263" y="67"/>
                </a:cxn>
                <a:cxn ang="0">
                  <a:pos x="173" y="67"/>
                </a:cxn>
                <a:cxn ang="0">
                  <a:pos x="158" y="73"/>
                </a:cxn>
                <a:cxn ang="0">
                  <a:pos x="143" y="73"/>
                </a:cxn>
                <a:cxn ang="0">
                  <a:pos x="128" y="78"/>
                </a:cxn>
                <a:cxn ang="0">
                  <a:pos x="113" y="84"/>
                </a:cxn>
                <a:cxn ang="0">
                  <a:pos x="105" y="90"/>
                </a:cxn>
                <a:cxn ang="0">
                  <a:pos x="90" y="90"/>
                </a:cxn>
                <a:cxn ang="0">
                  <a:pos x="68" y="107"/>
                </a:cxn>
                <a:cxn ang="0">
                  <a:pos x="60" y="118"/>
                </a:cxn>
                <a:cxn ang="0">
                  <a:pos x="45" y="118"/>
                </a:cxn>
                <a:cxn ang="0">
                  <a:pos x="45" y="129"/>
                </a:cxn>
                <a:cxn ang="0">
                  <a:pos x="30" y="141"/>
                </a:cxn>
                <a:cxn ang="0">
                  <a:pos x="30" y="146"/>
                </a:cxn>
                <a:cxn ang="0">
                  <a:pos x="22" y="157"/>
                </a:cxn>
                <a:cxn ang="0">
                  <a:pos x="22" y="163"/>
                </a:cxn>
                <a:cxn ang="0">
                  <a:pos x="15" y="169"/>
                </a:cxn>
                <a:cxn ang="0">
                  <a:pos x="0" y="157"/>
                </a:cxn>
                <a:cxn ang="0">
                  <a:pos x="0" y="141"/>
                </a:cxn>
                <a:cxn ang="0">
                  <a:pos x="15" y="118"/>
                </a:cxn>
                <a:cxn ang="0">
                  <a:pos x="15" y="95"/>
                </a:cxn>
                <a:cxn ang="0">
                  <a:pos x="30" y="78"/>
                </a:cxn>
                <a:cxn ang="0">
                  <a:pos x="45" y="62"/>
                </a:cxn>
                <a:cxn ang="0">
                  <a:pos x="68" y="50"/>
                </a:cxn>
                <a:cxn ang="0">
                  <a:pos x="90" y="33"/>
                </a:cxn>
                <a:cxn ang="0">
                  <a:pos x="113" y="28"/>
                </a:cxn>
                <a:cxn ang="0">
                  <a:pos x="135" y="16"/>
                </a:cxn>
                <a:cxn ang="0">
                  <a:pos x="158" y="5"/>
                </a:cxn>
                <a:cxn ang="0">
                  <a:pos x="188" y="0"/>
                </a:cxn>
                <a:cxn ang="0">
                  <a:pos x="263" y="0"/>
                </a:cxn>
                <a:cxn ang="0">
                  <a:pos x="278" y="5"/>
                </a:cxn>
                <a:cxn ang="0">
                  <a:pos x="301" y="5"/>
                </a:cxn>
                <a:cxn ang="0">
                  <a:pos x="316" y="11"/>
                </a:cxn>
                <a:cxn ang="0">
                  <a:pos x="323" y="11"/>
                </a:cxn>
                <a:cxn ang="0">
                  <a:pos x="338" y="16"/>
                </a:cxn>
                <a:cxn ang="0">
                  <a:pos x="346" y="16"/>
                </a:cxn>
                <a:cxn ang="0">
                  <a:pos x="361" y="22"/>
                </a:cxn>
                <a:cxn ang="0">
                  <a:pos x="368" y="28"/>
                </a:cxn>
                <a:cxn ang="0">
                  <a:pos x="383" y="28"/>
                </a:cxn>
              </a:cxnLst>
              <a:pathLst>
                <a:path w="383" h="169">
                  <a:moveTo>
                    <a:pt x="383" y="28"/>
                  </a:moveTo>
                  <a:lnTo>
                    <a:pt x="376" y="39"/>
                  </a:lnTo>
                  <a:lnTo>
                    <a:pt x="383" y="50"/>
                  </a:lnTo>
                  <a:lnTo>
                    <a:pt x="383" y="78"/>
                  </a:lnTo>
                  <a:lnTo>
                    <a:pt x="376" y="90"/>
                  </a:lnTo>
                  <a:lnTo>
                    <a:pt x="361" y="101"/>
                  </a:lnTo>
                  <a:lnTo>
                    <a:pt x="346" y="101"/>
                  </a:lnTo>
                  <a:lnTo>
                    <a:pt x="338" y="95"/>
                  </a:lnTo>
                  <a:lnTo>
                    <a:pt x="323" y="90"/>
                  </a:lnTo>
                  <a:lnTo>
                    <a:pt x="316" y="90"/>
                  </a:lnTo>
                  <a:lnTo>
                    <a:pt x="308" y="84"/>
                  </a:lnTo>
                  <a:lnTo>
                    <a:pt x="293" y="78"/>
                  </a:lnTo>
                  <a:lnTo>
                    <a:pt x="286" y="78"/>
                  </a:lnTo>
                  <a:lnTo>
                    <a:pt x="278" y="73"/>
                  </a:lnTo>
                  <a:lnTo>
                    <a:pt x="263" y="67"/>
                  </a:lnTo>
                  <a:lnTo>
                    <a:pt x="173" y="67"/>
                  </a:lnTo>
                  <a:lnTo>
                    <a:pt x="158" y="73"/>
                  </a:lnTo>
                  <a:lnTo>
                    <a:pt x="143" y="73"/>
                  </a:lnTo>
                  <a:lnTo>
                    <a:pt x="128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0" y="90"/>
                  </a:lnTo>
                  <a:lnTo>
                    <a:pt x="68" y="107"/>
                  </a:lnTo>
                  <a:lnTo>
                    <a:pt x="60" y="118"/>
                  </a:lnTo>
                  <a:lnTo>
                    <a:pt x="45" y="118"/>
                  </a:lnTo>
                  <a:lnTo>
                    <a:pt x="45" y="129"/>
                  </a:lnTo>
                  <a:lnTo>
                    <a:pt x="30" y="141"/>
                  </a:lnTo>
                  <a:lnTo>
                    <a:pt x="30" y="146"/>
                  </a:lnTo>
                  <a:lnTo>
                    <a:pt x="22" y="157"/>
                  </a:lnTo>
                  <a:lnTo>
                    <a:pt x="22" y="163"/>
                  </a:lnTo>
                  <a:lnTo>
                    <a:pt x="15" y="169"/>
                  </a:lnTo>
                  <a:lnTo>
                    <a:pt x="0" y="157"/>
                  </a:lnTo>
                  <a:lnTo>
                    <a:pt x="0" y="141"/>
                  </a:lnTo>
                  <a:lnTo>
                    <a:pt x="15" y="118"/>
                  </a:lnTo>
                  <a:lnTo>
                    <a:pt x="15" y="95"/>
                  </a:lnTo>
                  <a:lnTo>
                    <a:pt x="30" y="78"/>
                  </a:lnTo>
                  <a:lnTo>
                    <a:pt x="45" y="62"/>
                  </a:lnTo>
                  <a:lnTo>
                    <a:pt x="68" y="50"/>
                  </a:lnTo>
                  <a:lnTo>
                    <a:pt x="90" y="33"/>
                  </a:lnTo>
                  <a:lnTo>
                    <a:pt x="113" y="28"/>
                  </a:lnTo>
                  <a:lnTo>
                    <a:pt x="135" y="16"/>
                  </a:lnTo>
                  <a:lnTo>
                    <a:pt x="158" y="5"/>
                  </a:lnTo>
                  <a:lnTo>
                    <a:pt x="188" y="0"/>
                  </a:lnTo>
                  <a:lnTo>
                    <a:pt x="263" y="0"/>
                  </a:lnTo>
                  <a:lnTo>
                    <a:pt x="278" y="5"/>
                  </a:lnTo>
                  <a:lnTo>
                    <a:pt x="301" y="5"/>
                  </a:lnTo>
                  <a:lnTo>
                    <a:pt x="316" y="11"/>
                  </a:lnTo>
                  <a:lnTo>
                    <a:pt x="323" y="11"/>
                  </a:lnTo>
                  <a:lnTo>
                    <a:pt x="338" y="16"/>
                  </a:lnTo>
                  <a:lnTo>
                    <a:pt x="346" y="16"/>
                  </a:lnTo>
                  <a:lnTo>
                    <a:pt x="361" y="22"/>
                  </a:lnTo>
                  <a:lnTo>
                    <a:pt x="368" y="28"/>
                  </a:lnTo>
                  <a:lnTo>
                    <a:pt x="383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2" name="Freeform 29"/>
            <p:cNvSpPr/>
            <p:nvPr/>
          </p:nvSpPr>
          <p:spPr>
            <a:xfrm>
              <a:off x="2278" y="338"/>
              <a:ext cx="346" cy="288"/>
            </a:xfrm>
            <a:custGeom>
              <a:avLst/>
              <a:gdLst/>
              <a:ahLst/>
              <a:cxnLst>
                <a:cxn ang="0">
                  <a:pos x="346" y="12"/>
                </a:cxn>
                <a:cxn ang="0">
                  <a:pos x="339" y="23"/>
                </a:cxn>
                <a:cxn ang="0">
                  <a:pos x="331" y="34"/>
                </a:cxn>
                <a:cxn ang="0">
                  <a:pos x="316" y="45"/>
                </a:cxn>
                <a:cxn ang="0">
                  <a:pos x="309" y="57"/>
                </a:cxn>
                <a:cxn ang="0">
                  <a:pos x="301" y="68"/>
                </a:cxn>
                <a:cxn ang="0">
                  <a:pos x="294" y="79"/>
                </a:cxn>
                <a:cxn ang="0">
                  <a:pos x="279" y="85"/>
                </a:cxn>
                <a:cxn ang="0">
                  <a:pos x="271" y="96"/>
                </a:cxn>
                <a:cxn ang="0">
                  <a:pos x="196" y="153"/>
                </a:cxn>
                <a:cxn ang="0">
                  <a:pos x="188" y="164"/>
                </a:cxn>
                <a:cxn ang="0">
                  <a:pos x="158" y="186"/>
                </a:cxn>
                <a:cxn ang="0">
                  <a:pos x="151" y="198"/>
                </a:cxn>
                <a:cxn ang="0">
                  <a:pos x="121" y="220"/>
                </a:cxn>
                <a:cxn ang="0">
                  <a:pos x="113" y="232"/>
                </a:cxn>
                <a:cxn ang="0">
                  <a:pos x="83" y="254"/>
                </a:cxn>
                <a:cxn ang="0">
                  <a:pos x="76" y="265"/>
                </a:cxn>
                <a:cxn ang="0">
                  <a:pos x="61" y="277"/>
                </a:cxn>
                <a:cxn ang="0">
                  <a:pos x="61" y="282"/>
                </a:cxn>
                <a:cxn ang="0">
                  <a:pos x="53" y="288"/>
                </a:cxn>
                <a:cxn ang="0">
                  <a:pos x="15" y="288"/>
                </a:cxn>
                <a:cxn ang="0">
                  <a:pos x="8" y="282"/>
                </a:cxn>
                <a:cxn ang="0">
                  <a:pos x="0" y="271"/>
                </a:cxn>
                <a:cxn ang="0">
                  <a:pos x="15" y="249"/>
                </a:cxn>
                <a:cxn ang="0">
                  <a:pos x="38" y="232"/>
                </a:cxn>
                <a:cxn ang="0">
                  <a:pos x="53" y="215"/>
                </a:cxn>
                <a:cxn ang="0">
                  <a:pos x="68" y="198"/>
                </a:cxn>
                <a:cxn ang="0">
                  <a:pos x="91" y="181"/>
                </a:cxn>
                <a:cxn ang="0">
                  <a:pos x="113" y="170"/>
                </a:cxn>
                <a:cxn ang="0">
                  <a:pos x="128" y="153"/>
                </a:cxn>
                <a:cxn ang="0">
                  <a:pos x="173" y="119"/>
                </a:cxn>
                <a:cxn ang="0">
                  <a:pos x="196" y="108"/>
                </a:cxn>
                <a:cxn ang="0">
                  <a:pos x="211" y="91"/>
                </a:cxn>
                <a:cxn ang="0">
                  <a:pos x="234" y="74"/>
                </a:cxn>
                <a:cxn ang="0">
                  <a:pos x="249" y="57"/>
                </a:cxn>
                <a:cxn ang="0">
                  <a:pos x="271" y="40"/>
                </a:cxn>
                <a:cxn ang="0">
                  <a:pos x="286" y="23"/>
                </a:cxn>
                <a:cxn ang="0">
                  <a:pos x="301" y="0"/>
                </a:cxn>
                <a:cxn ang="0">
                  <a:pos x="309" y="0"/>
                </a:cxn>
                <a:cxn ang="0">
                  <a:pos x="316" y="6"/>
                </a:cxn>
                <a:cxn ang="0">
                  <a:pos x="331" y="6"/>
                </a:cxn>
                <a:cxn ang="0">
                  <a:pos x="339" y="12"/>
                </a:cxn>
                <a:cxn ang="0">
                  <a:pos x="346" y="12"/>
                </a:cxn>
              </a:cxnLst>
              <a:pathLst>
                <a:path w="346" h="288">
                  <a:moveTo>
                    <a:pt x="346" y="12"/>
                  </a:moveTo>
                  <a:lnTo>
                    <a:pt x="339" y="23"/>
                  </a:lnTo>
                  <a:lnTo>
                    <a:pt x="331" y="34"/>
                  </a:lnTo>
                  <a:lnTo>
                    <a:pt x="316" y="45"/>
                  </a:lnTo>
                  <a:lnTo>
                    <a:pt x="309" y="57"/>
                  </a:lnTo>
                  <a:lnTo>
                    <a:pt x="301" y="68"/>
                  </a:lnTo>
                  <a:lnTo>
                    <a:pt x="294" y="79"/>
                  </a:lnTo>
                  <a:lnTo>
                    <a:pt x="279" y="85"/>
                  </a:lnTo>
                  <a:lnTo>
                    <a:pt x="271" y="96"/>
                  </a:lnTo>
                  <a:lnTo>
                    <a:pt x="196" y="153"/>
                  </a:lnTo>
                  <a:lnTo>
                    <a:pt x="188" y="164"/>
                  </a:lnTo>
                  <a:lnTo>
                    <a:pt x="158" y="186"/>
                  </a:lnTo>
                  <a:lnTo>
                    <a:pt x="151" y="198"/>
                  </a:lnTo>
                  <a:lnTo>
                    <a:pt x="121" y="220"/>
                  </a:lnTo>
                  <a:lnTo>
                    <a:pt x="113" y="232"/>
                  </a:lnTo>
                  <a:lnTo>
                    <a:pt x="83" y="254"/>
                  </a:lnTo>
                  <a:lnTo>
                    <a:pt x="76" y="265"/>
                  </a:lnTo>
                  <a:lnTo>
                    <a:pt x="61" y="277"/>
                  </a:lnTo>
                  <a:lnTo>
                    <a:pt x="61" y="282"/>
                  </a:lnTo>
                  <a:lnTo>
                    <a:pt x="53" y="288"/>
                  </a:lnTo>
                  <a:lnTo>
                    <a:pt x="15" y="288"/>
                  </a:lnTo>
                  <a:lnTo>
                    <a:pt x="8" y="282"/>
                  </a:lnTo>
                  <a:lnTo>
                    <a:pt x="0" y="271"/>
                  </a:lnTo>
                  <a:lnTo>
                    <a:pt x="15" y="249"/>
                  </a:lnTo>
                  <a:lnTo>
                    <a:pt x="38" y="232"/>
                  </a:lnTo>
                  <a:lnTo>
                    <a:pt x="53" y="215"/>
                  </a:lnTo>
                  <a:lnTo>
                    <a:pt x="68" y="198"/>
                  </a:lnTo>
                  <a:lnTo>
                    <a:pt x="91" y="181"/>
                  </a:lnTo>
                  <a:lnTo>
                    <a:pt x="113" y="170"/>
                  </a:lnTo>
                  <a:lnTo>
                    <a:pt x="128" y="153"/>
                  </a:lnTo>
                  <a:lnTo>
                    <a:pt x="173" y="119"/>
                  </a:lnTo>
                  <a:lnTo>
                    <a:pt x="196" y="108"/>
                  </a:lnTo>
                  <a:lnTo>
                    <a:pt x="211" y="91"/>
                  </a:lnTo>
                  <a:lnTo>
                    <a:pt x="234" y="74"/>
                  </a:lnTo>
                  <a:lnTo>
                    <a:pt x="249" y="57"/>
                  </a:lnTo>
                  <a:lnTo>
                    <a:pt x="271" y="40"/>
                  </a:lnTo>
                  <a:lnTo>
                    <a:pt x="286" y="23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6" y="6"/>
                  </a:lnTo>
                  <a:lnTo>
                    <a:pt x="331" y="6"/>
                  </a:lnTo>
                  <a:lnTo>
                    <a:pt x="339" y="12"/>
                  </a:lnTo>
                  <a:lnTo>
                    <a:pt x="346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3" name="Freeform 30"/>
            <p:cNvSpPr/>
            <p:nvPr/>
          </p:nvSpPr>
          <p:spPr>
            <a:xfrm>
              <a:off x="3369" y="338"/>
              <a:ext cx="609" cy="406"/>
            </a:xfrm>
            <a:custGeom>
              <a:avLst/>
              <a:gdLst/>
              <a:ahLst/>
              <a:cxnLst>
                <a:cxn ang="0">
                  <a:pos x="609" y="45"/>
                </a:cxn>
                <a:cxn ang="0">
                  <a:pos x="586" y="40"/>
                </a:cxn>
                <a:cxn ang="0">
                  <a:pos x="541" y="40"/>
                </a:cxn>
                <a:cxn ang="0">
                  <a:pos x="519" y="34"/>
                </a:cxn>
                <a:cxn ang="0">
                  <a:pos x="474" y="34"/>
                </a:cxn>
                <a:cxn ang="0">
                  <a:pos x="451" y="40"/>
                </a:cxn>
                <a:cxn ang="0">
                  <a:pos x="406" y="40"/>
                </a:cxn>
                <a:cxn ang="0">
                  <a:pos x="383" y="45"/>
                </a:cxn>
                <a:cxn ang="0">
                  <a:pos x="361" y="51"/>
                </a:cxn>
                <a:cxn ang="0">
                  <a:pos x="346" y="57"/>
                </a:cxn>
                <a:cxn ang="0">
                  <a:pos x="323" y="62"/>
                </a:cxn>
                <a:cxn ang="0">
                  <a:pos x="301" y="74"/>
                </a:cxn>
                <a:cxn ang="0">
                  <a:pos x="286" y="85"/>
                </a:cxn>
                <a:cxn ang="0">
                  <a:pos x="263" y="91"/>
                </a:cxn>
                <a:cxn ang="0">
                  <a:pos x="233" y="124"/>
                </a:cxn>
                <a:cxn ang="0">
                  <a:pos x="210" y="158"/>
                </a:cxn>
                <a:cxn ang="0">
                  <a:pos x="188" y="192"/>
                </a:cxn>
                <a:cxn ang="0">
                  <a:pos x="173" y="226"/>
                </a:cxn>
                <a:cxn ang="0">
                  <a:pos x="158" y="265"/>
                </a:cxn>
                <a:cxn ang="0">
                  <a:pos x="143" y="305"/>
                </a:cxn>
                <a:cxn ang="0">
                  <a:pos x="128" y="339"/>
                </a:cxn>
                <a:cxn ang="0">
                  <a:pos x="105" y="373"/>
                </a:cxn>
                <a:cxn ang="0">
                  <a:pos x="105" y="378"/>
                </a:cxn>
                <a:cxn ang="0">
                  <a:pos x="82" y="395"/>
                </a:cxn>
                <a:cxn ang="0">
                  <a:pos x="67" y="401"/>
                </a:cxn>
                <a:cxn ang="0">
                  <a:pos x="60" y="401"/>
                </a:cxn>
                <a:cxn ang="0">
                  <a:pos x="52" y="406"/>
                </a:cxn>
                <a:cxn ang="0">
                  <a:pos x="30" y="406"/>
                </a:cxn>
                <a:cxn ang="0">
                  <a:pos x="22" y="401"/>
                </a:cxn>
                <a:cxn ang="0">
                  <a:pos x="15" y="401"/>
                </a:cxn>
                <a:cxn ang="0">
                  <a:pos x="7" y="395"/>
                </a:cxn>
                <a:cxn ang="0">
                  <a:pos x="0" y="395"/>
                </a:cxn>
                <a:cxn ang="0">
                  <a:pos x="0" y="327"/>
                </a:cxn>
                <a:cxn ang="0">
                  <a:pos x="15" y="299"/>
                </a:cxn>
                <a:cxn ang="0">
                  <a:pos x="30" y="271"/>
                </a:cxn>
                <a:cxn ang="0">
                  <a:pos x="45" y="243"/>
                </a:cxn>
                <a:cxn ang="0">
                  <a:pos x="67" y="209"/>
                </a:cxn>
                <a:cxn ang="0">
                  <a:pos x="82" y="186"/>
                </a:cxn>
                <a:cxn ang="0">
                  <a:pos x="98" y="158"/>
                </a:cxn>
                <a:cxn ang="0">
                  <a:pos x="210" y="74"/>
                </a:cxn>
                <a:cxn ang="0">
                  <a:pos x="240" y="57"/>
                </a:cxn>
                <a:cxn ang="0">
                  <a:pos x="263" y="45"/>
                </a:cxn>
                <a:cxn ang="0">
                  <a:pos x="286" y="34"/>
                </a:cxn>
                <a:cxn ang="0">
                  <a:pos x="316" y="23"/>
                </a:cxn>
                <a:cxn ang="0">
                  <a:pos x="346" y="17"/>
                </a:cxn>
                <a:cxn ang="0">
                  <a:pos x="368" y="12"/>
                </a:cxn>
                <a:cxn ang="0">
                  <a:pos x="398" y="6"/>
                </a:cxn>
                <a:cxn ang="0">
                  <a:pos x="428" y="0"/>
                </a:cxn>
                <a:cxn ang="0">
                  <a:pos x="496" y="0"/>
                </a:cxn>
                <a:cxn ang="0">
                  <a:pos x="526" y="6"/>
                </a:cxn>
                <a:cxn ang="0">
                  <a:pos x="534" y="12"/>
                </a:cxn>
                <a:cxn ang="0">
                  <a:pos x="549" y="17"/>
                </a:cxn>
                <a:cxn ang="0">
                  <a:pos x="556" y="23"/>
                </a:cxn>
                <a:cxn ang="0">
                  <a:pos x="571" y="23"/>
                </a:cxn>
                <a:cxn ang="0">
                  <a:pos x="579" y="29"/>
                </a:cxn>
                <a:cxn ang="0">
                  <a:pos x="594" y="29"/>
                </a:cxn>
                <a:cxn ang="0">
                  <a:pos x="601" y="34"/>
                </a:cxn>
                <a:cxn ang="0">
                  <a:pos x="609" y="45"/>
                </a:cxn>
              </a:cxnLst>
              <a:pathLst>
                <a:path w="609" h="406">
                  <a:moveTo>
                    <a:pt x="609" y="45"/>
                  </a:moveTo>
                  <a:lnTo>
                    <a:pt x="586" y="40"/>
                  </a:lnTo>
                  <a:lnTo>
                    <a:pt x="541" y="40"/>
                  </a:lnTo>
                  <a:lnTo>
                    <a:pt x="519" y="34"/>
                  </a:lnTo>
                  <a:lnTo>
                    <a:pt x="474" y="34"/>
                  </a:lnTo>
                  <a:lnTo>
                    <a:pt x="451" y="40"/>
                  </a:lnTo>
                  <a:lnTo>
                    <a:pt x="406" y="40"/>
                  </a:lnTo>
                  <a:lnTo>
                    <a:pt x="383" y="45"/>
                  </a:lnTo>
                  <a:lnTo>
                    <a:pt x="361" y="51"/>
                  </a:lnTo>
                  <a:lnTo>
                    <a:pt x="346" y="57"/>
                  </a:lnTo>
                  <a:lnTo>
                    <a:pt x="323" y="62"/>
                  </a:lnTo>
                  <a:lnTo>
                    <a:pt x="301" y="74"/>
                  </a:lnTo>
                  <a:lnTo>
                    <a:pt x="286" y="85"/>
                  </a:lnTo>
                  <a:lnTo>
                    <a:pt x="263" y="91"/>
                  </a:lnTo>
                  <a:lnTo>
                    <a:pt x="233" y="124"/>
                  </a:lnTo>
                  <a:lnTo>
                    <a:pt x="210" y="158"/>
                  </a:lnTo>
                  <a:lnTo>
                    <a:pt x="188" y="192"/>
                  </a:lnTo>
                  <a:lnTo>
                    <a:pt x="173" y="226"/>
                  </a:lnTo>
                  <a:lnTo>
                    <a:pt x="158" y="265"/>
                  </a:lnTo>
                  <a:lnTo>
                    <a:pt x="143" y="305"/>
                  </a:lnTo>
                  <a:lnTo>
                    <a:pt x="128" y="339"/>
                  </a:lnTo>
                  <a:lnTo>
                    <a:pt x="105" y="373"/>
                  </a:lnTo>
                  <a:lnTo>
                    <a:pt x="105" y="378"/>
                  </a:lnTo>
                  <a:lnTo>
                    <a:pt x="82" y="395"/>
                  </a:lnTo>
                  <a:lnTo>
                    <a:pt x="67" y="401"/>
                  </a:lnTo>
                  <a:lnTo>
                    <a:pt x="60" y="401"/>
                  </a:lnTo>
                  <a:lnTo>
                    <a:pt x="52" y="406"/>
                  </a:lnTo>
                  <a:lnTo>
                    <a:pt x="30" y="406"/>
                  </a:lnTo>
                  <a:lnTo>
                    <a:pt x="22" y="401"/>
                  </a:lnTo>
                  <a:lnTo>
                    <a:pt x="15" y="401"/>
                  </a:lnTo>
                  <a:lnTo>
                    <a:pt x="7" y="395"/>
                  </a:lnTo>
                  <a:lnTo>
                    <a:pt x="0" y="395"/>
                  </a:lnTo>
                  <a:lnTo>
                    <a:pt x="0" y="327"/>
                  </a:lnTo>
                  <a:lnTo>
                    <a:pt x="15" y="299"/>
                  </a:lnTo>
                  <a:lnTo>
                    <a:pt x="30" y="271"/>
                  </a:lnTo>
                  <a:lnTo>
                    <a:pt x="45" y="243"/>
                  </a:lnTo>
                  <a:lnTo>
                    <a:pt x="67" y="209"/>
                  </a:lnTo>
                  <a:lnTo>
                    <a:pt x="82" y="186"/>
                  </a:lnTo>
                  <a:lnTo>
                    <a:pt x="98" y="158"/>
                  </a:lnTo>
                  <a:lnTo>
                    <a:pt x="210" y="74"/>
                  </a:lnTo>
                  <a:lnTo>
                    <a:pt x="240" y="57"/>
                  </a:lnTo>
                  <a:lnTo>
                    <a:pt x="263" y="45"/>
                  </a:lnTo>
                  <a:lnTo>
                    <a:pt x="286" y="34"/>
                  </a:lnTo>
                  <a:lnTo>
                    <a:pt x="316" y="23"/>
                  </a:lnTo>
                  <a:lnTo>
                    <a:pt x="346" y="17"/>
                  </a:lnTo>
                  <a:lnTo>
                    <a:pt x="368" y="12"/>
                  </a:lnTo>
                  <a:lnTo>
                    <a:pt x="398" y="6"/>
                  </a:lnTo>
                  <a:lnTo>
                    <a:pt x="428" y="0"/>
                  </a:lnTo>
                  <a:lnTo>
                    <a:pt x="496" y="0"/>
                  </a:lnTo>
                  <a:lnTo>
                    <a:pt x="526" y="6"/>
                  </a:lnTo>
                  <a:lnTo>
                    <a:pt x="534" y="12"/>
                  </a:lnTo>
                  <a:lnTo>
                    <a:pt x="549" y="17"/>
                  </a:lnTo>
                  <a:lnTo>
                    <a:pt x="556" y="23"/>
                  </a:lnTo>
                  <a:lnTo>
                    <a:pt x="571" y="23"/>
                  </a:lnTo>
                  <a:lnTo>
                    <a:pt x="579" y="29"/>
                  </a:lnTo>
                  <a:lnTo>
                    <a:pt x="594" y="29"/>
                  </a:lnTo>
                  <a:lnTo>
                    <a:pt x="601" y="34"/>
                  </a:lnTo>
                  <a:lnTo>
                    <a:pt x="609" y="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4" name="Freeform 31"/>
            <p:cNvSpPr/>
            <p:nvPr/>
          </p:nvSpPr>
          <p:spPr>
            <a:xfrm>
              <a:off x="564" y="383"/>
              <a:ext cx="83" cy="57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34"/>
                </a:cxn>
                <a:cxn ang="0">
                  <a:pos x="68" y="46"/>
                </a:cxn>
                <a:cxn ang="0">
                  <a:pos x="60" y="57"/>
                </a:cxn>
                <a:cxn ang="0">
                  <a:pos x="38" y="57"/>
                </a:cxn>
                <a:cxn ang="0">
                  <a:pos x="30" y="51"/>
                </a:cxn>
                <a:cxn ang="0">
                  <a:pos x="15" y="46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7" y="12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83" y="12"/>
                </a:cxn>
                <a:cxn ang="0">
                  <a:pos x="83" y="17"/>
                </a:cxn>
              </a:cxnLst>
              <a:pathLst>
                <a:path w="83" h="57">
                  <a:moveTo>
                    <a:pt x="83" y="17"/>
                  </a:moveTo>
                  <a:lnTo>
                    <a:pt x="83" y="34"/>
                  </a:lnTo>
                  <a:lnTo>
                    <a:pt x="68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0" y="51"/>
                  </a:lnTo>
                  <a:lnTo>
                    <a:pt x="15" y="46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83" y="12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5" name="Freeform 32"/>
            <p:cNvSpPr/>
            <p:nvPr/>
          </p:nvSpPr>
          <p:spPr>
            <a:xfrm>
              <a:off x="5512" y="383"/>
              <a:ext cx="165" cy="119"/>
            </a:xfrm>
            <a:custGeom>
              <a:avLst/>
              <a:gdLst/>
              <a:ahLst/>
              <a:cxnLst>
                <a:cxn ang="0">
                  <a:pos x="150" y="29"/>
                </a:cxn>
                <a:cxn ang="0">
                  <a:pos x="158" y="34"/>
                </a:cxn>
                <a:cxn ang="0">
                  <a:pos x="158" y="46"/>
                </a:cxn>
                <a:cxn ang="0">
                  <a:pos x="143" y="57"/>
                </a:cxn>
                <a:cxn ang="0">
                  <a:pos x="150" y="68"/>
                </a:cxn>
                <a:cxn ang="0">
                  <a:pos x="165" y="74"/>
                </a:cxn>
                <a:cxn ang="0">
                  <a:pos x="165" y="91"/>
                </a:cxn>
                <a:cxn ang="0">
                  <a:pos x="135" y="91"/>
                </a:cxn>
                <a:cxn ang="0">
                  <a:pos x="120" y="96"/>
                </a:cxn>
                <a:cxn ang="0">
                  <a:pos x="113" y="96"/>
                </a:cxn>
                <a:cxn ang="0">
                  <a:pos x="98" y="102"/>
                </a:cxn>
                <a:cxn ang="0">
                  <a:pos x="83" y="108"/>
                </a:cxn>
                <a:cxn ang="0">
                  <a:pos x="68" y="113"/>
                </a:cxn>
                <a:cxn ang="0">
                  <a:pos x="60" y="119"/>
                </a:cxn>
                <a:cxn ang="0">
                  <a:pos x="52" y="113"/>
                </a:cxn>
                <a:cxn ang="0">
                  <a:pos x="52" y="91"/>
                </a:cxn>
                <a:cxn ang="0">
                  <a:pos x="45" y="85"/>
                </a:cxn>
                <a:cxn ang="0">
                  <a:pos x="45" y="79"/>
                </a:cxn>
                <a:cxn ang="0">
                  <a:pos x="15" y="79"/>
                </a:cxn>
                <a:cxn ang="0">
                  <a:pos x="15" y="74"/>
                </a:cxn>
                <a:cxn ang="0">
                  <a:pos x="7" y="68"/>
                </a:cxn>
                <a:cxn ang="0">
                  <a:pos x="0" y="68"/>
                </a:cxn>
                <a:cxn ang="0">
                  <a:pos x="22" y="51"/>
                </a:cxn>
                <a:cxn ang="0">
                  <a:pos x="52" y="51"/>
                </a:cxn>
                <a:cxn ang="0">
                  <a:pos x="60" y="46"/>
                </a:cxn>
                <a:cxn ang="0">
                  <a:pos x="60" y="40"/>
                </a:cxn>
                <a:cxn ang="0">
                  <a:pos x="68" y="34"/>
                </a:cxn>
                <a:cxn ang="0">
                  <a:pos x="68" y="0"/>
                </a:cxn>
                <a:cxn ang="0">
                  <a:pos x="75" y="0"/>
                </a:cxn>
                <a:cxn ang="0">
                  <a:pos x="98" y="6"/>
                </a:cxn>
                <a:cxn ang="0">
                  <a:pos x="98" y="12"/>
                </a:cxn>
                <a:cxn ang="0">
                  <a:pos x="113" y="23"/>
                </a:cxn>
                <a:cxn ang="0">
                  <a:pos x="120" y="23"/>
                </a:cxn>
                <a:cxn ang="0">
                  <a:pos x="128" y="29"/>
                </a:cxn>
                <a:cxn ang="0">
                  <a:pos x="150" y="29"/>
                </a:cxn>
              </a:cxnLst>
              <a:pathLst>
                <a:path w="165" h="119">
                  <a:moveTo>
                    <a:pt x="150" y="29"/>
                  </a:moveTo>
                  <a:lnTo>
                    <a:pt x="158" y="34"/>
                  </a:lnTo>
                  <a:lnTo>
                    <a:pt x="158" y="46"/>
                  </a:lnTo>
                  <a:lnTo>
                    <a:pt x="143" y="57"/>
                  </a:lnTo>
                  <a:lnTo>
                    <a:pt x="150" y="68"/>
                  </a:lnTo>
                  <a:lnTo>
                    <a:pt x="165" y="74"/>
                  </a:lnTo>
                  <a:lnTo>
                    <a:pt x="165" y="91"/>
                  </a:lnTo>
                  <a:lnTo>
                    <a:pt x="135" y="91"/>
                  </a:lnTo>
                  <a:lnTo>
                    <a:pt x="120" y="96"/>
                  </a:lnTo>
                  <a:lnTo>
                    <a:pt x="113" y="96"/>
                  </a:lnTo>
                  <a:lnTo>
                    <a:pt x="98" y="102"/>
                  </a:lnTo>
                  <a:lnTo>
                    <a:pt x="83" y="108"/>
                  </a:lnTo>
                  <a:lnTo>
                    <a:pt x="68" y="113"/>
                  </a:lnTo>
                  <a:lnTo>
                    <a:pt x="60" y="119"/>
                  </a:lnTo>
                  <a:lnTo>
                    <a:pt x="52" y="113"/>
                  </a:lnTo>
                  <a:lnTo>
                    <a:pt x="52" y="91"/>
                  </a:lnTo>
                  <a:lnTo>
                    <a:pt x="45" y="85"/>
                  </a:lnTo>
                  <a:lnTo>
                    <a:pt x="45" y="79"/>
                  </a:lnTo>
                  <a:lnTo>
                    <a:pt x="15" y="79"/>
                  </a:lnTo>
                  <a:lnTo>
                    <a:pt x="15" y="74"/>
                  </a:lnTo>
                  <a:lnTo>
                    <a:pt x="7" y="68"/>
                  </a:lnTo>
                  <a:lnTo>
                    <a:pt x="0" y="68"/>
                  </a:lnTo>
                  <a:lnTo>
                    <a:pt x="22" y="51"/>
                  </a:lnTo>
                  <a:lnTo>
                    <a:pt x="52" y="51"/>
                  </a:lnTo>
                  <a:lnTo>
                    <a:pt x="60" y="46"/>
                  </a:lnTo>
                  <a:lnTo>
                    <a:pt x="60" y="40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98" y="6"/>
                  </a:lnTo>
                  <a:lnTo>
                    <a:pt x="98" y="12"/>
                  </a:lnTo>
                  <a:lnTo>
                    <a:pt x="113" y="23"/>
                  </a:lnTo>
                  <a:lnTo>
                    <a:pt x="120" y="23"/>
                  </a:lnTo>
                  <a:lnTo>
                    <a:pt x="128" y="29"/>
                  </a:lnTo>
                  <a:lnTo>
                    <a:pt x="150" y="2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6" name="Freeform 33"/>
            <p:cNvSpPr/>
            <p:nvPr/>
          </p:nvSpPr>
          <p:spPr>
            <a:xfrm>
              <a:off x="2872" y="429"/>
              <a:ext cx="91" cy="56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91" y="33"/>
                </a:cxn>
                <a:cxn ang="0">
                  <a:pos x="83" y="45"/>
                </a:cxn>
                <a:cxn ang="0">
                  <a:pos x="76" y="56"/>
                </a:cxn>
                <a:cxn ang="0">
                  <a:pos x="8" y="56"/>
                </a:cxn>
                <a:cxn ang="0">
                  <a:pos x="0" y="50"/>
                </a:cxn>
                <a:cxn ang="0">
                  <a:pos x="0" y="17"/>
                </a:cxn>
                <a:cxn ang="0">
                  <a:pos x="8" y="11"/>
                </a:cxn>
                <a:cxn ang="0">
                  <a:pos x="23" y="5"/>
                </a:cxn>
                <a:cxn ang="0">
                  <a:pos x="31" y="5"/>
                </a:cxn>
                <a:cxn ang="0">
                  <a:pos x="46" y="0"/>
                </a:cxn>
                <a:cxn ang="0">
                  <a:pos x="61" y="5"/>
                </a:cxn>
                <a:cxn ang="0">
                  <a:pos x="68" y="5"/>
                </a:cxn>
                <a:cxn ang="0">
                  <a:pos x="83" y="11"/>
                </a:cxn>
                <a:cxn ang="0">
                  <a:pos x="83" y="22"/>
                </a:cxn>
              </a:cxnLst>
              <a:pathLst>
                <a:path w="91" h="56">
                  <a:moveTo>
                    <a:pt x="83" y="22"/>
                  </a:moveTo>
                  <a:lnTo>
                    <a:pt x="91" y="33"/>
                  </a:lnTo>
                  <a:lnTo>
                    <a:pt x="83" y="45"/>
                  </a:lnTo>
                  <a:lnTo>
                    <a:pt x="76" y="56"/>
                  </a:lnTo>
                  <a:lnTo>
                    <a:pt x="8" y="56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8" y="11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46" y="0"/>
                  </a:lnTo>
                  <a:lnTo>
                    <a:pt x="61" y="5"/>
                  </a:lnTo>
                  <a:lnTo>
                    <a:pt x="68" y="5"/>
                  </a:lnTo>
                  <a:lnTo>
                    <a:pt x="83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7" name="Freeform 34"/>
            <p:cNvSpPr/>
            <p:nvPr/>
          </p:nvSpPr>
          <p:spPr>
            <a:xfrm>
              <a:off x="3594" y="434"/>
              <a:ext cx="414" cy="356"/>
            </a:xfrm>
            <a:custGeom>
              <a:avLst/>
              <a:gdLst/>
              <a:ahLst/>
              <a:cxnLst>
                <a:cxn ang="0">
                  <a:pos x="414" y="17"/>
                </a:cxn>
                <a:cxn ang="0">
                  <a:pos x="414" y="28"/>
                </a:cxn>
                <a:cxn ang="0">
                  <a:pos x="406" y="34"/>
                </a:cxn>
                <a:cxn ang="0">
                  <a:pos x="331" y="34"/>
                </a:cxn>
                <a:cxn ang="0">
                  <a:pos x="324" y="40"/>
                </a:cxn>
                <a:cxn ang="0">
                  <a:pos x="309" y="40"/>
                </a:cxn>
                <a:cxn ang="0">
                  <a:pos x="294" y="45"/>
                </a:cxn>
                <a:cxn ang="0">
                  <a:pos x="279" y="45"/>
                </a:cxn>
                <a:cxn ang="0">
                  <a:pos x="264" y="51"/>
                </a:cxn>
                <a:cxn ang="0">
                  <a:pos x="249" y="51"/>
                </a:cxn>
                <a:cxn ang="0">
                  <a:pos x="203" y="85"/>
                </a:cxn>
                <a:cxn ang="0">
                  <a:pos x="188" y="102"/>
                </a:cxn>
                <a:cxn ang="0">
                  <a:pos x="173" y="113"/>
                </a:cxn>
                <a:cxn ang="0">
                  <a:pos x="166" y="130"/>
                </a:cxn>
                <a:cxn ang="0">
                  <a:pos x="151" y="147"/>
                </a:cxn>
                <a:cxn ang="0">
                  <a:pos x="143" y="164"/>
                </a:cxn>
                <a:cxn ang="0">
                  <a:pos x="136" y="181"/>
                </a:cxn>
                <a:cxn ang="0">
                  <a:pos x="128" y="203"/>
                </a:cxn>
                <a:cxn ang="0">
                  <a:pos x="128" y="305"/>
                </a:cxn>
                <a:cxn ang="0">
                  <a:pos x="121" y="327"/>
                </a:cxn>
                <a:cxn ang="0">
                  <a:pos x="98" y="344"/>
                </a:cxn>
                <a:cxn ang="0">
                  <a:pos x="68" y="356"/>
                </a:cxn>
                <a:cxn ang="0">
                  <a:pos x="53" y="356"/>
                </a:cxn>
                <a:cxn ang="0">
                  <a:pos x="38" y="350"/>
                </a:cxn>
                <a:cxn ang="0">
                  <a:pos x="30" y="344"/>
                </a:cxn>
                <a:cxn ang="0">
                  <a:pos x="23" y="333"/>
                </a:cxn>
                <a:cxn ang="0">
                  <a:pos x="8" y="322"/>
                </a:cxn>
                <a:cxn ang="0">
                  <a:pos x="0" y="310"/>
                </a:cxn>
                <a:cxn ang="0">
                  <a:pos x="0" y="237"/>
                </a:cxn>
                <a:cxn ang="0">
                  <a:pos x="8" y="215"/>
                </a:cxn>
                <a:cxn ang="0">
                  <a:pos x="15" y="198"/>
                </a:cxn>
                <a:cxn ang="0">
                  <a:pos x="23" y="175"/>
                </a:cxn>
                <a:cxn ang="0">
                  <a:pos x="38" y="158"/>
                </a:cxn>
                <a:cxn ang="0">
                  <a:pos x="45" y="141"/>
                </a:cxn>
                <a:cxn ang="0">
                  <a:pos x="68" y="124"/>
                </a:cxn>
                <a:cxn ang="0">
                  <a:pos x="83" y="107"/>
                </a:cxn>
                <a:cxn ang="0">
                  <a:pos x="98" y="90"/>
                </a:cxn>
                <a:cxn ang="0">
                  <a:pos x="121" y="79"/>
                </a:cxn>
                <a:cxn ang="0">
                  <a:pos x="143" y="62"/>
                </a:cxn>
                <a:cxn ang="0">
                  <a:pos x="166" y="51"/>
                </a:cxn>
                <a:cxn ang="0">
                  <a:pos x="188" y="34"/>
                </a:cxn>
                <a:cxn ang="0">
                  <a:pos x="211" y="23"/>
                </a:cxn>
                <a:cxn ang="0">
                  <a:pos x="218" y="23"/>
                </a:cxn>
                <a:cxn ang="0">
                  <a:pos x="233" y="17"/>
                </a:cxn>
                <a:cxn ang="0">
                  <a:pos x="249" y="12"/>
                </a:cxn>
                <a:cxn ang="0">
                  <a:pos x="264" y="12"/>
                </a:cxn>
                <a:cxn ang="0">
                  <a:pos x="271" y="6"/>
                </a:cxn>
                <a:cxn ang="0">
                  <a:pos x="286" y="6"/>
                </a:cxn>
                <a:cxn ang="0">
                  <a:pos x="301" y="0"/>
                </a:cxn>
                <a:cxn ang="0">
                  <a:pos x="369" y="0"/>
                </a:cxn>
                <a:cxn ang="0">
                  <a:pos x="384" y="6"/>
                </a:cxn>
                <a:cxn ang="0">
                  <a:pos x="399" y="6"/>
                </a:cxn>
                <a:cxn ang="0">
                  <a:pos x="414" y="17"/>
                </a:cxn>
              </a:cxnLst>
              <a:pathLst>
                <a:path w="414" h="356">
                  <a:moveTo>
                    <a:pt x="414" y="17"/>
                  </a:moveTo>
                  <a:lnTo>
                    <a:pt x="414" y="28"/>
                  </a:lnTo>
                  <a:lnTo>
                    <a:pt x="406" y="34"/>
                  </a:lnTo>
                  <a:lnTo>
                    <a:pt x="331" y="34"/>
                  </a:lnTo>
                  <a:lnTo>
                    <a:pt x="324" y="40"/>
                  </a:lnTo>
                  <a:lnTo>
                    <a:pt x="309" y="40"/>
                  </a:lnTo>
                  <a:lnTo>
                    <a:pt x="294" y="45"/>
                  </a:lnTo>
                  <a:lnTo>
                    <a:pt x="279" y="45"/>
                  </a:lnTo>
                  <a:lnTo>
                    <a:pt x="264" y="51"/>
                  </a:lnTo>
                  <a:lnTo>
                    <a:pt x="249" y="51"/>
                  </a:lnTo>
                  <a:lnTo>
                    <a:pt x="203" y="85"/>
                  </a:lnTo>
                  <a:lnTo>
                    <a:pt x="188" y="102"/>
                  </a:lnTo>
                  <a:lnTo>
                    <a:pt x="173" y="113"/>
                  </a:lnTo>
                  <a:lnTo>
                    <a:pt x="166" y="130"/>
                  </a:lnTo>
                  <a:lnTo>
                    <a:pt x="151" y="147"/>
                  </a:lnTo>
                  <a:lnTo>
                    <a:pt x="143" y="164"/>
                  </a:lnTo>
                  <a:lnTo>
                    <a:pt x="136" y="181"/>
                  </a:lnTo>
                  <a:lnTo>
                    <a:pt x="128" y="203"/>
                  </a:lnTo>
                  <a:lnTo>
                    <a:pt x="128" y="305"/>
                  </a:lnTo>
                  <a:lnTo>
                    <a:pt x="121" y="327"/>
                  </a:lnTo>
                  <a:lnTo>
                    <a:pt x="98" y="344"/>
                  </a:lnTo>
                  <a:lnTo>
                    <a:pt x="68" y="356"/>
                  </a:lnTo>
                  <a:lnTo>
                    <a:pt x="53" y="356"/>
                  </a:lnTo>
                  <a:lnTo>
                    <a:pt x="38" y="350"/>
                  </a:lnTo>
                  <a:lnTo>
                    <a:pt x="30" y="344"/>
                  </a:lnTo>
                  <a:lnTo>
                    <a:pt x="23" y="333"/>
                  </a:lnTo>
                  <a:lnTo>
                    <a:pt x="8" y="322"/>
                  </a:lnTo>
                  <a:lnTo>
                    <a:pt x="0" y="310"/>
                  </a:lnTo>
                  <a:lnTo>
                    <a:pt x="0" y="237"/>
                  </a:lnTo>
                  <a:lnTo>
                    <a:pt x="8" y="215"/>
                  </a:lnTo>
                  <a:lnTo>
                    <a:pt x="15" y="198"/>
                  </a:lnTo>
                  <a:lnTo>
                    <a:pt x="23" y="175"/>
                  </a:lnTo>
                  <a:lnTo>
                    <a:pt x="38" y="158"/>
                  </a:lnTo>
                  <a:lnTo>
                    <a:pt x="45" y="141"/>
                  </a:lnTo>
                  <a:lnTo>
                    <a:pt x="68" y="124"/>
                  </a:lnTo>
                  <a:lnTo>
                    <a:pt x="83" y="107"/>
                  </a:lnTo>
                  <a:lnTo>
                    <a:pt x="98" y="90"/>
                  </a:lnTo>
                  <a:lnTo>
                    <a:pt x="121" y="79"/>
                  </a:lnTo>
                  <a:lnTo>
                    <a:pt x="143" y="62"/>
                  </a:lnTo>
                  <a:lnTo>
                    <a:pt x="166" y="51"/>
                  </a:lnTo>
                  <a:lnTo>
                    <a:pt x="188" y="34"/>
                  </a:lnTo>
                  <a:lnTo>
                    <a:pt x="211" y="23"/>
                  </a:lnTo>
                  <a:lnTo>
                    <a:pt x="218" y="23"/>
                  </a:lnTo>
                  <a:lnTo>
                    <a:pt x="233" y="17"/>
                  </a:lnTo>
                  <a:lnTo>
                    <a:pt x="249" y="12"/>
                  </a:lnTo>
                  <a:lnTo>
                    <a:pt x="264" y="12"/>
                  </a:lnTo>
                  <a:lnTo>
                    <a:pt x="271" y="6"/>
                  </a:lnTo>
                  <a:lnTo>
                    <a:pt x="286" y="6"/>
                  </a:lnTo>
                  <a:lnTo>
                    <a:pt x="301" y="0"/>
                  </a:lnTo>
                  <a:lnTo>
                    <a:pt x="369" y="0"/>
                  </a:lnTo>
                  <a:lnTo>
                    <a:pt x="384" y="6"/>
                  </a:lnTo>
                  <a:lnTo>
                    <a:pt x="399" y="6"/>
                  </a:lnTo>
                  <a:lnTo>
                    <a:pt x="414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8" name="Freeform 35"/>
            <p:cNvSpPr/>
            <p:nvPr/>
          </p:nvSpPr>
          <p:spPr>
            <a:xfrm>
              <a:off x="684" y="451"/>
              <a:ext cx="339" cy="231"/>
            </a:xfrm>
            <a:custGeom>
              <a:avLst/>
              <a:gdLst/>
              <a:ahLst/>
              <a:cxnLst>
                <a:cxn ang="0">
                  <a:pos x="339" y="198"/>
                </a:cxn>
                <a:cxn ang="0">
                  <a:pos x="339" y="214"/>
                </a:cxn>
                <a:cxn ang="0">
                  <a:pos x="324" y="226"/>
                </a:cxn>
                <a:cxn ang="0">
                  <a:pos x="309" y="226"/>
                </a:cxn>
                <a:cxn ang="0">
                  <a:pos x="301" y="231"/>
                </a:cxn>
                <a:cxn ang="0">
                  <a:pos x="301" y="226"/>
                </a:cxn>
                <a:cxn ang="0">
                  <a:pos x="286" y="214"/>
                </a:cxn>
                <a:cxn ang="0">
                  <a:pos x="263" y="203"/>
                </a:cxn>
                <a:cxn ang="0">
                  <a:pos x="248" y="192"/>
                </a:cxn>
                <a:cxn ang="0">
                  <a:pos x="226" y="181"/>
                </a:cxn>
                <a:cxn ang="0">
                  <a:pos x="181" y="147"/>
                </a:cxn>
                <a:cxn ang="0">
                  <a:pos x="158" y="136"/>
                </a:cxn>
                <a:cxn ang="0">
                  <a:pos x="143" y="130"/>
                </a:cxn>
                <a:cxn ang="0">
                  <a:pos x="128" y="113"/>
                </a:cxn>
                <a:cxn ang="0">
                  <a:pos x="106" y="102"/>
                </a:cxn>
                <a:cxn ang="0">
                  <a:pos x="91" y="96"/>
                </a:cxn>
                <a:cxn ang="0">
                  <a:pos x="75" y="85"/>
                </a:cxn>
                <a:cxn ang="0">
                  <a:pos x="53" y="73"/>
                </a:cxn>
                <a:cxn ang="0">
                  <a:pos x="38" y="62"/>
                </a:cxn>
                <a:cxn ang="0">
                  <a:pos x="15" y="51"/>
                </a:cxn>
                <a:cxn ang="0">
                  <a:pos x="8" y="40"/>
                </a:cxn>
                <a:cxn ang="0">
                  <a:pos x="8" y="34"/>
                </a:cxn>
                <a:cxn ang="0">
                  <a:pos x="0" y="28"/>
                </a:cxn>
                <a:cxn ang="0">
                  <a:pos x="0" y="17"/>
                </a:cxn>
                <a:cxn ang="0">
                  <a:pos x="30" y="0"/>
                </a:cxn>
                <a:cxn ang="0">
                  <a:pos x="68" y="28"/>
                </a:cxn>
                <a:cxn ang="0">
                  <a:pos x="91" y="34"/>
                </a:cxn>
                <a:cxn ang="0">
                  <a:pos x="106" y="51"/>
                </a:cxn>
                <a:cxn ang="0">
                  <a:pos x="128" y="62"/>
                </a:cxn>
                <a:cxn ang="0">
                  <a:pos x="143" y="73"/>
                </a:cxn>
                <a:cxn ang="0">
                  <a:pos x="166" y="85"/>
                </a:cxn>
                <a:cxn ang="0">
                  <a:pos x="188" y="96"/>
                </a:cxn>
                <a:cxn ang="0">
                  <a:pos x="241" y="136"/>
                </a:cxn>
                <a:cxn ang="0">
                  <a:pos x="263" y="147"/>
                </a:cxn>
                <a:cxn ang="0">
                  <a:pos x="316" y="186"/>
                </a:cxn>
                <a:cxn ang="0">
                  <a:pos x="339" y="198"/>
                </a:cxn>
              </a:cxnLst>
              <a:pathLst>
                <a:path w="339" h="231">
                  <a:moveTo>
                    <a:pt x="339" y="198"/>
                  </a:moveTo>
                  <a:lnTo>
                    <a:pt x="339" y="214"/>
                  </a:lnTo>
                  <a:lnTo>
                    <a:pt x="324" y="226"/>
                  </a:lnTo>
                  <a:lnTo>
                    <a:pt x="309" y="226"/>
                  </a:lnTo>
                  <a:lnTo>
                    <a:pt x="301" y="231"/>
                  </a:lnTo>
                  <a:lnTo>
                    <a:pt x="301" y="226"/>
                  </a:lnTo>
                  <a:lnTo>
                    <a:pt x="286" y="214"/>
                  </a:lnTo>
                  <a:lnTo>
                    <a:pt x="263" y="203"/>
                  </a:lnTo>
                  <a:lnTo>
                    <a:pt x="248" y="192"/>
                  </a:lnTo>
                  <a:lnTo>
                    <a:pt x="226" y="181"/>
                  </a:lnTo>
                  <a:lnTo>
                    <a:pt x="181" y="147"/>
                  </a:lnTo>
                  <a:lnTo>
                    <a:pt x="158" y="136"/>
                  </a:lnTo>
                  <a:lnTo>
                    <a:pt x="143" y="130"/>
                  </a:lnTo>
                  <a:lnTo>
                    <a:pt x="128" y="113"/>
                  </a:lnTo>
                  <a:lnTo>
                    <a:pt x="106" y="102"/>
                  </a:lnTo>
                  <a:lnTo>
                    <a:pt x="91" y="96"/>
                  </a:lnTo>
                  <a:lnTo>
                    <a:pt x="75" y="85"/>
                  </a:lnTo>
                  <a:lnTo>
                    <a:pt x="53" y="73"/>
                  </a:lnTo>
                  <a:lnTo>
                    <a:pt x="38" y="62"/>
                  </a:lnTo>
                  <a:lnTo>
                    <a:pt x="15" y="51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68" y="28"/>
                  </a:lnTo>
                  <a:lnTo>
                    <a:pt x="91" y="34"/>
                  </a:lnTo>
                  <a:lnTo>
                    <a:pt x="106" y="51"/>
                  </a:lnTo>
                  <a:lnTo>
                    <a:pt x="128" y="62"/>
                  </a:lnTo>
                  <a:lnTo>
                    <a:pt x="143" y="73"/>
                  </a:lnTo>
                  <a:lnTo>
                    <a:pt x="166" y="85"/>
                  </a:lnTo>
                  <a:lnTo>
                    <a:pt x="188" y="96"/>
                  </a:lnTo>
                  <a:lnTo>
                    <a:pt x="241" y="136"/>
                  </a:lnTo>
                  <a:lnTo>
                    <a:pt x="263" y="147"/>
                  </a:lnTo>
                  <a:lnTo>
                    <a:pt x="316" y="186"/>
                  </a:lnTo>
                  <a:lnTo>
                    <a:pt x="339" y="19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19" name="Freeform 36"/>
            <p:cNvSpPr/>
            <p:nvPr/>
          </p:nvSpPr>
          <p:spPr>
            <a:xfrm>
              <a:off x="5181" y="474"/>
              <a:ext cx="444" cy="169"/>
            </a:xfrm>
            <a:custGeom>
              <a:avLst/>
              <a:gdLst/>
              <a:ahLst/>
              <a:cxnLst>
                <a:cxn ang="0">
                  <a:pos x="444" y="124"/>
                </a:cxn>
                <a:cxn ang="0">
                  <a:pos x="444" y="135"/>
                </a:cxn>
                <a:cxn ang="0">
                  <a:pos x="429" y="146"/>
                </a:cxn>
                <a:cxn ang="0">
                  <a:pos x="429" y="152"/>
                </a:cxn>
                <a:cxn ang="0">
                  <a:pos x="421" y="158"/>
                </a:cxn>
                <a:cxn ang="0">
                  <a:pos x="414" y="169"/>
                </a:cxn>
                <a:cxn ang="0">
                  <a:pos x="368" y="169"/>
                </a:cxn>
                <a:cxn ang="0">
                  <a:pos x="323" y="135"/>
                </a:cxn>
                <a:cxn ang="0">
                  <a:pos x="316" y="124"/>
                </a:cxn>
                <a:cxn ang="0">
                  <a:pos x="301" y="113"/>
                </a:cxn>
                <a:cxn ang="0">
                  <a:pos x="286" y="107"/>
                </a:cxn>
                <a:cxn ang="0">
                  <a:pos x="278" y="96"/>
                </a:cxn>
                <a:cxn ang="0">
                  <a:pos x="263" y="84"/>
                </a:cxn>
                <a:cxn ang="0">
                  <a:pos x="248" y="79"/>
                </a:cxn>
                <a:cxn ang="0">
                  <a:pos x="233" y="73"/>
                </a:cxn>
                <a:cxn ang="0">
                  <a:pos x="211" y="67"/>
                </a:cxn>
                <a:cxn ang="0">
                  <a:pos x="196" y="62"/>
                </a:cxn>
                <a:cxn ang="0">
                  <a:pos x="180" y="56"/>
                </a:cxn>
                <a:cxn ang="0">
                  <a:pos x="165" y="50"/>
                </a:cxn>
                <a:cxn ang="0">
                  <a:pos x="143" y="50"/>
                </a:cxn>
                <a:cxn ang="0">
                  <a:pos x="120" y="45"/>
                </a:cxn>
                <a:cxn ang="0">
                  <a:pos x="105" y="45"/>
                </a:cxn>
                <a:cxn ang="0">
                  <a:pos x="83" y="50"/>
                </a:cxn>
                <a:cxn ang="0">
                  <a:pos x="68" y="50"/>
                </a:cxn>
                <a:cxn ang="0">
                  <a:pos x="45" y="56"/>
                </a:cxn>
                <a:cxn ang="0">
                  <a:pos x="30" y="62"/>
                </a:cxn>
                <a:cxn ang="0">
                  <a:pos x="8" y="67"/>
                </a:cxn>
                <a:cxn ang="0">
                  <a:pos x="0" y="62"/>
                </a:cxn>
                <a:cxn ang="0">
                  <a:pos x="0" y="50"/>
                </a:cxn>
                <a:cxn ang="0">
                  <a:pos x="15" y="39"/>
                </a:cxn>
                <a:cxn ang="0">
                  <a:pos x="30" y="34"/>
                </a:cxn>
                <a:cxn ang="0">
                  <a:pos x="45" y="28"/>
                </a:cxn>
                <a:cxn ang="0">
                  <a:pos x="53" y="22"/>
                </a:cxn>
                <a:cxn ang="0">
                  <a:pos x="68" y="17"/>
                </a:cxn>
                <a:cxn ang="0">
                  <a:pos x="75" y="11"/>
                </a:cxn>
                <a:cxn ang="0">
                  <a:pos x="90" y="11"/>
                </a:cxn>
                <a:cxn ang="0">
                  <a:pos x="105" y="5"/>
                </a:cxn>
                <a:cxn ang="0">
                  <a:pos x="135" y="5"/>
                </a:cxn>
                <a:cxn ang="0">
                  <a:pos x="150" y="0"/>
                </a:cxn>
                <a:cxn ang="0">
                  <a:pos x="158" y="0"/>
                </a:cxn>
                <a:cxn ang="0">
                  <a:pos x="173" y="5"/>
                </a:cxn>
                <a:cxn ang="0">
                  <a:pos x="211" y="5"/>
                </a:cxn>
                <a:cxn ang="0">
                  <a:pos x="226" y="11"/>
                </a:cxn>
                <a:cxn ang="0">
                  <a:pos x="241" y="11"/>
                </a:cxn>
                <a:cxn ang="0">
                  <a:pos x="256" y="17"/>
                </a:cxn>
                <a:cxn ang="0">
                  <a:pos x="271" y="22"/>
                </a:cxn>
                <a:cxn ang="0">
                  <a:pos x="286" y="28"/>
                </a:cxn>
                <a:cxn ang="0">
                  <a:pos x="301" y="34"/>
                </a:cxn>
                <a:cxn ang="0">
                  <a:pos x="316" y="39"/>
                </a:cxn>
                <a:cxn ang="0">
                  <a:pos x="331" y="45"/>
                </a:cxn>
                <a:cxn ang="0">
                  <a:pos x="353" y="56"/>
                </a:cxn>
                <a:cxn ang="0">
                  <a:pos x="376" y="73"/>
                </a:cxn>
                <a:cxn ang="0">
                  <a:pos x="391" y="79"/>
                </a:cxn>
                <a:cxn ang="0">
                  <a:pos x="436" y="113"/>
                </a:cxn>
                <a:cxn ang="0">
                  <a:pos x="444" y="124"/>
                </a:cxn>
              </a:cxnLst>
              <a:pathLst>
                <a:path w="444" h="169">
                  <a:moveTo>
                    <a:pt x="444" y="124"/>
                  </a:moveTo>
                  <a:lnTo>
                    <a:pt x="444" y="135"/>
                  </a:lnTo>
                  <a:lnTo>
                    <a:pt x="429" y="146"/>
                  </a:lnTo>
                  <a:lnTo>
                    <a:pt x="429" y="152"/>
                  </a:lnTo>
                  <a:lnTo>
                    <a:pt x="421" y="158"/>
                  </a:lnTo>
                  <a:lnTo>
                    <a:pt x="414" y="169"/>
                  </a:lnTo>
                  <a:lnTo>
                    <a:pt x="368" y="169"/>
                  </a:lnTo>
                  <a:lnTo>
                    <a:pt x="323" y="135"/>
                  </a:lnTo>
                  <a:lnTo>
                    <a:pt x="316" y="124"/>
                  </a:lnTo>
                  <a:lnTo>
                    <a:pt x="301" y="113"/>
                  </a:lnTo>
                  <a:lnTo>
                    <a:pt x="286" y="107"/>
                  </a:lnTo>
                  <a:lnTo>
                    <a:pt x="278" y="96"/>
                  </a:lnTo>
                  <a:lnTo>
                    <a:pt x="263" y="84"/>
                  </a:lnTo>
                  <a:lnTo>
                    <a:pt x="248" y="79"/>
                  </a:lnTo>
                  <a:lnTo>
                    <a:pt x="233" y="73"/>
                  </a:lnTo>
                  <a:lnTo>
                    <a:pt x="211" y="67"/>
                  </a:lnTo>
                  <a:lnTo>
                    <a:pt x="196" y="62"/>
                  </a:lnTo>
                  <a:lnTo>
                    <a:pt x="180" y="56"/>
                  </a:lnTo>
                  <a:lnTo>
                    <a:pt x="165" y="50"/>
                  </a:lnTo>
                  <a:lnTo>
                    <a:pt x="143" y="5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83" y="50"/>
                  </a:lnTo>
                  <a:lnTo>
                    <a:pt x="68" y="50"/>
                  </a:lnTo>
                  <a:lnTo>
                    <a:pt x="45" y="56"/>
                  </a:lnTo>
                  <a:lnTo>
                    <a:pt x="30" y="62"/>
                  </a:lnTo>
                  <a:lnTo>
                    <a:pt x="8" y="67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15" y="39"/>
                  </a:lnTo>
                  <a:lnTo>
                    <a:pt x="30" y="34"/>
                  </a:lnTo>
                  <a:lnTo>
                    <a:pt x="45" y="28"/>
                  </a:lnTo>
                  <a:lnTo>
                    <a:pt x="53" y="22"/>
                  </a:lnTo>
                  <a:lnTo>
                    <a:pt x="68" y="17"/>
                  </a:lnTo>
                  <a:lnTo>
                    <a:pt x="75" y="11"/>
                  </a:lnTo>
                  <a:lnTo>
                    <a:pt x="90" y="11"/>
                  </a:lnTo>
                  <a:lnTo>
                    <a:pt x="105" y="5"/>
                  </a:lnTo>
                  <a:lnTo>
                    <a:pt x="135" y="5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3" y="5"/>
                  </a:lnTo>
                  <a:lnTo>
                    <a:pt x="211" y="5"/>
                  </a:lnTo>
                  <a:lnTo>
                    <a:pt x="226" y="11"/>
                  </a:lnTo>
                  <a:lnTo>
                    <a:pt x="241" y="11"/>
                  </a:lnTo>
                  <a:lnTo>
                    <a:pt x="256" y="17"/>
                  </a:lnTo>
                  <a:lnTo>
                    <a:pt x="271" y="22"/>
                  </a:lnTo>
                  <a:lnTo>
                    <a:pt x="286" y="28"/>
                  </a:lnTo>
                  <a:lnTo>
                    <a:pt x="301" y="34"/>
                  </a:lnTo>
                  <a:lnTo>
                    <a:pt x="316" y="39"/>
                  </a:lnTo>
                  <a:lnTo>
                    <a:pt x="331" y="45"/>
                  </a:lnTo>
                  <a:lnTo>
                    <a:pt x="353" y="56"/>
                  </a:lnTo>
                  <a:lnTo>
                    <a:pt x="376" y="73"/>
                  </a:lnTo>
                  <a:lnTo>
                    <a:pt x="391" y="79"/>
                  </a:lnTo>
                  <a:lnTo>
                    <a:pt x="436" y="113"/>
                  </a:lnTo>
                  <a:lnTo>
                    <a:pt x="444" y="12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0" name="Freeform 37"/>
            <p:cNvSpPr/>
            <p:nvPr/>
          </p:nvSpPr>
          <p:spPr>
            <a:xfrm>
              <a:off x="2241" y="502"/>
              <a:ext cx="601" cy="316"/>
            </a:xfrm>
            <a:custGeom>
              <a:avLst/>
              <a:gdLst/>
              <a:ahLst/>
              <a:cxnLst>
                <a:cxn ang="0">
                  <a:pos x="601" y="17"/>
                </a:cxn>
                <a:cxn ang="0">
                  <a:pos x="594" y="22"/>
                </a:cxn>
                <a:cxn ang="0">
                  <a:pos x="586" y="34"/>
                </a:cxn>
                <a:cxn ang="0">
                  <a:pos x="571" y="45"/>
                </a:cxn>
                <a:cxn ang="0">
                  <a:pos x="556" y="51"/>
                </a:cxn>
                <a:cxn ang="0">
                  <a:pos x="549" y="51"/>
                </a:cxn>
                <a:cxn ang="0">
                  <a:pos x="534" y="56"/>
                </a:cxn>
                <a:cxn ang="0">
                  <a:pos x="526" y="62"/>
                </a:cxn>
                <a:cxn ang="0">
                  <a:pos x="496" y="79"/>
                </a:cxn>
                <a:cxn ang="0">
                  <a:pos x="466" y="96"/>
                </a:cxn>
                <a:cxn ang="0">
                  <a:pos x="436" y="113"/>
                </a:cxn>
                <a:cxn ang="0">
                  <a:pos x="406" y="130"/>
                </a:cxn>
                <a:cxn ang="0">
                  <a:pos x="376" y="147"/>
                </a:cxn>
                <a:cxn ang="0">
                  <a:pos x="346" y="163"/>
                </a:cxn>
                <a:cxn ang="0">
                  <a:pos x="316" y="175"/>
                </a:cxn>
                <a:cxn ang="0">
                  <a:pos x="278" y="192"/>
                </a:cxn>
                <a:cxn ang="0">
                  <a:pos x="256" y="209"/>
                </a:cxn>
                <a:cxn ang="0">
                  <a:pos x="225" y="226"/>
                </a:cxn>
                <a:cxn ang="0">
                  <a:pos x="188" y="242"/>
                </a:cxn>
                <a:cxn ang="0">
                  <a:pos x="158" y="254"/>
                </a:cxn>
                <a:cxn ang="0">
                  <a:pos x="128" y="271"/>
                </a:cxn>
                <a:cxn ang="0">
                  <a:pos x="98" y="288"/>
                </a:cxn>
                <a:cxn ang="0">
                  <a:pos x="68" y="299"/>
                </a:cxn>
                <a:cxn ang="0">
                  <a:pos x="37" y="316"/>
                </a:cxn>
                <a:cxn ang="0">
                  <a:pos x="30" y="310"/>
                </a:cxn>
                <a:cxn ang="0">
                  <a:pos x="22" y="310"/>
                </a:cxn>
                <a:cxn ang="0">
                  <a:pos x="0" y="293"/>
                </a:cxn>
                <a:cxn ang="0">
                  <a:pos x="0" y="282"/>
                </a:cxn>
                <a:cxn ang="0">
                  <a:pos x="15" y="276"/>
                </a:cxn>
                <a:cxn ang="0">
                  <a:pos x="30" y="265"/>
                </a:cxn>
                <a:cxn ang="0">
                  <a:pos x="37" y="265"/>
                </a:cxn>
                <a:cxn ang="0">
                  <a:pos x="45" y="259"/>
                </a:cxn>
                <a:cxn ang="0">
                  <a:pos x="83" y="242"/>
                </a:cxn>
                <a:cxn ang="0">
                  <a:pos x="113" y="226"/>
                </a:cxn>
                <a:cxn ang="0">
                  <a:pos x="150" y="214"/>
                </a:cxn>
                <a:cxn ang="0">
                  <a:pos x="180" y="197"/>
                </a:cxn>
                <a:cxn ang="0">
                  <a:pos x="210" y="180"/>
                </a:cxn>
                <a:cxn ang="0">
                  <a:pos x="240" y="163"/>
                </a:cxn>
                <a:cxn ang="0">
                  <a:pos x="278" y="147"/>
                </a:cxn>
                <a:cxn ang="0">
                  <a:pos x="308" y="135"/>
                </a:cxn>
                <a:cxn ang="0">
                  <a:pos x="338" y="113"/>
                </a:cxn>
                <a:cxn ang="0">
                  <a:pos x="368" y="101"/>
                </a:cxn>
                <a:cxn ang="0">
                  <a:pos x="398" y="85"/>
                </a:cxn>
                <a:cxn ang="0">
                  <a:pos x="436" y="68"/>
                </a:cxn>
                <a:cxn ang="0">
                  <a:pos x="466" y="51"/>
                </a:cxn>
                <a:cxn ang="0">
                  <a:pos x="496" y="34"/>
                </a:cxn>
                <a:cxn ang="0">
                  <a:pos x="526" y="17"/>
                </a:cxn>
                <a:cxn ang="0">
                  <a:pos x="564" y="0"/>
                </a:cxn>
                <a:cxn ang="0">
                  <a:pos x="579" y="0"/>
                </a:cxn>
                <a:cxn ang="0">
                  <a:pos x="579" y="6"/>
                </a:cxn>
                <a:cxn ang="0">
                  <a:pos x="586" y="6"/>
                </a:cxn>
                <a:cxn ang="0">
                  <a:pos x="601" y="17"/>
                </a:cxn>
              </a:cxnLst>
              <a:pathLst>
                <a:path w="601" h="316">
                  <a:moveTo>
                    <a:pt x="601" y="17"/>
                  </a:moveTo>
                  <a:lnTo>
                    <a:pt x="594" y="22"/>
                  </a:lnTo>
                  <a:lnTo>
                    <a:pt x="586" y="34"/>
                  </a:lnTo>
                  <a:lnTo>
                    <a:pt x="571" y="45"/>
                  </a:lnTo>
                  <a:lnTo>
                    <a:pt x="556" y="51"/>
                  </a:lnTo>
                  <a:lnTo>
                    <a:pt x="549" y="51"/>
                  </a:lnTo>
                  <a:lnTo>
                    <a:pt x="534" y="56"/>
                  </a:lnTo>
                  <a:lnTo>
                    <a:pt x="526" y="62"/>
                  </a:lnTo>
                  <a:lnTo>
                    <a:pt x="496" y="79"/>
                  </a:lnTo>
                  <a:lnTo>
                    <a:pt x="466" y="96"/>
                  </a:lnTo>
                  <a:lnTo>
                    <a:pt x="436" y="113"/>
                  </a:lnTo>
                  <a:lnTo>
                    <a:pt x="406" y="130"/>
                  </a:lnTo>
                  <a:lnTo>
                    <a:pt x="376" y="147"/>
                  </a:lnTo>
                  <a:lnTo>
                    <a:pt x="346" y="163"/>
                  </a:lnTo>
                  <a:lnTo>
                    <a:pt x="316" y="175"/>
                  </a:lnTo>
                  <a:lnTo>
                    <a:pt x="278" y="192"/>
                  </a:lnTo>
                  <a:lnTo>
                    <a:pt x="256" y="209"/>
                  </a:lnTo>
                  <a:lnTo>
                    <a:pt x="225" y="226"/>
                  </a:lnTo>
                  <a:lnTo>
                    <a:pt x="188" y="242"/>
                  </a:lnTo>
                  <a:lnTo>
                    <a:pt x="158" y="254"/>
                  </a:lnTo>
                  <a:lnTo>
                    <a:pt x="128" y="271"/>
                  </a:lnTo>
                  <a:lnTo>
                    <a:pt x="98" y="288"/>
                  </a:lnTo>
                  <a:lnTo>
                    <a:pt x="68" y="299"/>
                  </a:lnTo>
                  <a:lnTo>
                    <a:pt x="37" y="316"/>
                  </a:lnTo>
                  <a:lnTo>
                    <a:pt x="30" y="310"/>
                  </a:lnTo>
                  <a:lnTo>
                    <a:pt x="22" y="310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15" y="276"/>
                  </a:lnTo>
                  <a:lnTo>
                    <a:pt x="30" y="265"/>
                  </a:lnTo>
                  <a:lnTo>
                    <a:pt x="37" y="265"/>
                  </a:lnTo>
                  <a:lnTo>
                    <a:pt x="45" y="259"/>
                  </a:lnTo>
                  <a:lnTo>
                    <a:pt x="83" y="242"/>
                  </a:lnTo>
                  <a:lnTo>
                    <a:pt x="113" y="226"/>
                  </a:lnTo>
                  <a:lnTo>
                    <a:pt x="150" y="214"/>
                  </a:lnTo>
                  <a:lnTo>
                    <a:pt x="180" y="197"/>
                  </a:lnTo>
                  <a:lnTo>
                    <a:pt x="210" y="180"/>
                  </a:lnTo>
                  <a:lnTo>
                    <a:pt x="240" y="163"/>
                  </a:lnTo>
                  <a:lnTo>
                    <a:pt x="278" y="147"/>
                  </a:lnTo>
                  <a:lnTo>
                    <a:pt x="308" y="135"/>
                  </a:lnTo>
                  <a:lnTo>
                    <a:pt x="338" y="113"/>
                  </a:lnTo>
                  <a:lnTo>
                    <a:pt x="368" y="101"/>
                  </a:lnTo>
                  <a:lnTo>
                    <a:pt x="398" y="85"/>
                  </a:lnTo>
                  <a:lnTo>
                    <a:pt x="436" y="68"/>
                  </a:lnTo>
                  <a:lnTo>
                    <a:pt x="466" y="51"/>
                  </a:lnTo>
                  <a:lnTo>
                    <a:pt x="496" y="34"/>
                  </a:lnTo>
                  <a:lnTo>
                    <a:pt x="526" y="17"/>
                  </a:lnTo>
                  <a:lnTo>
                    <a:pt x="564" y="0"/>
                  </a:lnTo>
                  <a:lnTo>
                    <a:pt x="579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60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1" name="Freeform 38"/>
            <p:cNvSpPr/>
            <p:nvPr/>
          </p:nvSpPr>
          <p:spPr>
            <a:xfrm>
              <a:off x="5001" y="513"/>
              <a:ext cx="172" cy="136"/>
            </a:xfrm>
            <a:custGeom>
              <a:avLst/>
              <a:gdLst/>
              <a:ahLst/>
              <a:cxnLst>
                <a:cxn ang="0">
                  <a:pos x="157" y="45"/>
                </a:cxn>
                <a:cxn ang="0">
                  <a:pos x="172" y="57"/>
                </a:cxn>
                <a:cxn ang="0">
                  <a:pos x="172" y="68"/>
                </a:cxn>
                <a:cxn ang="0">
                  <a:pos x="157" y="68"/>
                </a:cxn>
                <a:cxn ang="0">
                  <a:pos x="142" y="79"/>
                </a:cxn>
                <a:cxn ang="0">
                  <a:pos x="142" y="90"/>
                </a:cxn>
                <a:cxn ang="0">
                  <a:pos x="150" y="96"/>
                </a:cxn>
                <a:cxn ang="0">
                  <a:pos x="157" y="107"/>
                </a:cxn>
                <a:cxn ang="0">
                  <a:pos x="150" y="119"/>
                </a:cxn>
                <a:cxn ang="0">
                  <a:pos x="142" y="113"/>
                </a:cxn>
                <a:cxn ang="0">
                  <a:pos x="135" y="113"/>
                </a:cxn>
                <a:cxn ang="0">
                  <a:pos x="127" y="107"/>
                </a:cxn>
                <a:cxn ang="0">
                  <a:pos x="120" y="107"/>
                </a:cxn>
                <a:cxn ang="0">
                  <a:pos x="112" y="102"/>
                </a:cxn>
                <a:cxn ang="0">
                  <a:pos x="97" y="102"/>
                </a:cxn>
                <a:cxn ang="0">
                  <a:pos x="75" y="119"/>
                </a:cxn>
                <a:cxn ang="0">
                  <a:pos x="75" y="124"/>
                </a:cxn>
                <a:cxn ang="0">
                  <a:pos x="67" y="130"/>
                </a:cxn>
                <a:cxn ang="0">
                  <a:pos x="60" y="130"/>
                </a:cxn>
                <a:cxn ang="0">
                  <a:pos x="52" y="136"/>
                </a:cxn>
                <a:cxn ang="0">
                  <a:pos x="45" y="136"/>
                </a:cxn>
                <a:cxn ang="0">
                  <a:pos x="30" y="124"/>
                </a:cxn>
                <a:cxn ang="0">
                  <a:pos x="37" y="119"/>
                </a:cxn>
                <a:cxn ang="0">
                  <a:pos x="37" y="113"/>
                </a:cxn>
                <a:cxn ang="0">
                  <a:pos x="52" y="102"/>
                </a:cxn>
                <a:cxn ang="0">
                  <a:pos x="52" y="96"/>
                </a:cxn>
                <a:cxn ang="0">
                  <a:pos x="37" y="85"/>
                </a:cxn>
                <a:cxn ang="0">
                  <a:pos x="15" y="85"/>
                </a:cxn>
                <a:cxn ang="0">
                  <a:pos x="7" y="79"/>
                </a:cxn>
                <a:cxn ang="0">
                  <a:pos x="0" y="79"/>
                </a:cxn>
                <a:cxn ang="0">
                  <a:pos x="0" y="68"/>
                </a:cxn>
                <a:cxn ang="0">
                  <a:pos x="7" y="62"/>
                </a:cxn>
                <a:cxn ang="0">
                  <a:pos x="22" y="62"/>
                </a:cxn>
                <a:cxn ang="0">
                  <a:pos x="37" y="51"/>
                </a:cxn>
                <a:cxn ang="0">
                  <a:pos x="52" y="51"/>
                </a:cxn>
                <a:cxn ang="0">
                  <a:pos x="60" y="45"/>
                </a:cxn>
                <a:cxn ang="0">
                  <a:pos x="67" y="34"/>
                </a:cxn>
                <a:cxn ang="0">
                  <a:pos x="67" y="17"/>
                </a:cxn>
                <a:cxn ang="0">
                  <a:pos x="75" y="6"/>
                </a:cxn>
                <a:cxn ang="0">
                  <a:pos x="75" y="0"/>
                </a:cxn>
                <a:cxn ang="0">
                  <a:pos x="82" y="0"/>
                </a:cxn>
                <a:cxn ang="0">
                  <a:pos x="97" y="11"/>
                </a:cxn>
                <a:cxn ang="0">
                  <a:pos x="105" y="23"/>
                </a:cxn>
                <a:cxn ang="0">
                  <a:pos x="105" y="28"/>
                </a:cxn>
                <a:cxn ang="0">
                  <a:pos x="135" y="51"/>
                </a:cxn>
                <a:cxn ang="0">
                  <a:pos x="142" y="45"/>
                </a:cxn>
                <a:cxn ang="0">
                  <a:pos x="157" y="45"/>
                </a:cxn>
              </a:cxnLst>
              <a:pathLst>
                <a:path w="172" h="136">
                  <a:moveTo>
                    <a:pt x="157" y="45"/>
                  </a:moveTo>
                  <a:lnTo>
                    <a:pt x="172" y="57"/>
                  </a:lnTo>
                  <a:lnTo>
                    <a:pt x="172" y="68"/>
                  </a:lnTo>
                  <a:lnTo>
                    <a:pt x="157" y="68"/>
                  </a:lnTo>
                  <a:lnTo>
                    <a:pt x="142" y="79"/>
                  </a:lnTo>
                  <a:lnTo>
                    <a:pt x="142" y="90"/>
                  </a:lnTo>
                  <a:lnTo>
                    <a:pt x="150" y="96"/>
                  </a:lnTo>
                  <a:lnTo>
                    <a:pt x="157" y="107"/>
                  </a:lnTo>
                  <a:lnTo>
                    <a:pt x="150" y="119"/>
                  </a:lnTo>
                  <a:lnTo>
                    <a:pt x="142" y="113"/>
                  </a:lnTo>
                  <a:lnTo>
                    <a:pt x="135" y="113"/>
                  </a:lnTo>
                  <a:lnTo>
                    <a:pt x="127" y="107"/>
                  </a:lnTo>
                  <a:lnTo>
                    <a:pt x="120" y="107"/>
                  </a:lnTo>
                  <a:lnTo>
                    <a:pt x="112" y="102"/>
                  </a:lnTo>
                  <a:lnTo>
                    <a:pt x="97" y="102"/>
                  </a:lnTo>
                  <a:lnTo>
                    <a:pt x="75" y="119"/>
                  </a:lnTo>
                  <a:lnTo>
                    <a:pt x="75" y="124"/>
                  </a:lnTo>
                  <a:lnTo>
                    <a:pt x="67" y="130"/>
                  </a:lnTo>
                  <a:lnTo>
                    <a:pt x="60" y="130"/>
                  </a:lnTo>
                  <a:lnTo>
                    <a:pt x="52" y="136"/>
                  </a:lnTo>
                  <a:lnTo>
                    <a:pt x="45" y="136"/>
                  </a:lnTo>
                  <a:lnTo>
                    <a:pt x="30" y="124"/>
                  </a:lnTo>
                  <a:lnTo>
                    <a:pt x="37" y="119"/>
                  </a:lnTo>
                  <a:lnTo>
                    <a:pt x="37" y="113"/>
                  </a:lnTo>
                  <a:lnTo>
                    <a:pt x="52" y="102"/>
                  </a:lnTo>
                  <a:lnTo>
                    <a:pt x="52" y="96"/>
                  </a:lnTo>
                  <a:lnTo>
                    <a:pt x="37" y="85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7" y="62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52" y="51"/>
                  </a:lnTo>
                  <a:lnTo>
                    <a:pt x="60" y="45"/>
                  </a:lnTo>
                  <a:lnTo>
                    <a:pt x="67" y="34"/>
                  </a:lnTo>
                  <a:lnTo>
                    <a:pt x="67" y="17"/>
                  </a:lnTo>
                  <a:lnTo>
                    <a:pt x="75" y="6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7" y="11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35" y="51"/>
                  </a:lnTo>
                  <a:lnTo>
                    <a:pt x="142" y="45"/>
                  </a:lnTo>
                  <a:lnTo>
                    <a:pt x="157" y="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2" name="Freeform 39"/>
            <p:cNvSpPr/>
            <p:nvPr/>
          </p:nvSpPr>
          <p:spPr>
            <a:xfrm>
              <a:off x="1654" y="513"/>
              <a:ext cx="76" cy="68"/>
            </a:xfrm>
            <a:custGeom>
              <a:avLst/>
              <a:gdLst/>
              <a:ahLst/>
              <a:cxnLst>
                <a:cxn ang="0">
                  <a:pos x="76" y="28"/>
                </a:cxn>
                <a:cxn ang="0">
                  <a:pos x="76" y="51"/>
                </a:cxn>
                <a:cxn ang="0">
                  <a:pos x="68" y="62"/>
                </a:cxn>
                <a:cxn ang="0">
                  <a:pos x="53" y="68"/>
                </a:cxn>
                <a:cxn ang="0">
                  <a:pos x="38" y="68"/>
                </a:cxn>
                <a:cxn ang="0">
                  <a:pos x="30" y="62"/>
                </a:cxn>
                <a:cxn ang="0">
                  <a:pos x="23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8" y="23"/>
                </a:cxn>
                <a:cxn ang="0">
                  <a:pos x="15" y="11"/>
                </a:cxn>
                <a:cxn ang="0">
                  <a:pos x="30" y="6"/>
                </a:cxn>
                <a:cxn ang="0">
                  <a:pos x="38" y="0"/>
                </a:cxn>
                <a:cxn ang="0">
                  <a:pos x="53" y="6"/>
                </a:cxn>
                <a:cxn ang="0">
                  <a:pos x="68" y="11"/>
                </a:cxn>
                <a:cxn ang="0">
                  <a:pos x="68" y="17"/>
                </a:cxn>
                <a:cxn ang="0">
                  <a:pos x="76" y="23"/>
                </a:cxn>
                <a:cxn ang="0">
                  <a:pos x="76" y="28"/>
                </a:cxn>
              </a:cxnLst>
              <a:pathLst>
                <a:path w="76" h="68">
                  <a:moveTo>
                    <a:pt x="76" y="28"/>
                  </a:moveTo>
                  <a:lnTo>
                    <a:pt x="76" y="51"/>
                  </a:lnTo>
                  <a:lnTo>
                    <a:pt x="68" y="62"/>
                  </a:lnTo>
                  <a:lnTo>
                    <a:pt x="53" y="68"/>
                  </a:lnTo>
                  <a:lnTo>
                    <a:pt x="38" y="68"/>
                  </a:lnTo>
                  <a:lnTo>
                    <a:pt x="30" y="62"/>
                  </a:lnTo>
                  <a:lnTo>
                    <a:pt x="23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38" y="0"/>
                  </a:lnTo>
                  <a:lnTo>
                    <a:pt x="53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76" y="23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3" name="Freeform 40"/>
            <p:cNvSpPr/>
            <p:nvPr/>
          </p:nvSpPr>
          <p:spPr>
            <a:xfrm>
              <a:off x="368" y="558"/>
              <a:ext cx="91" cy="74"/>
            </a:xfrm>
            <a:custGeom>
              <a:avLst/>
              <a:gdLst/>
              <a:ahLst/>
              <a:cxnLst>
                <a:cxn ang="0">
                  <a:pos x="91" y="23"/>
                </a:cxn>
                <a:cxn ang="0">
                  <a:pos x="83" y="34"/>
                </a:cxn>
                <a:cxn ang="0">
                  <a:pos x="83" y="51"/>
                </a:cxn>
                <a:cxn ang="0">
                  <a:pos x="53" y="74"/>
                </a:cxn>
                <a:cxn ang="0">
                  <a:pos x="38" y="74"/>
                </a:cxn>
                <a:cxn ang="0">
                  <a:pos x="31" y="68"/>
                </a:cxn>
                <a:cxn ang="0">
                  <a:pos x="23" y="68"/>
                </a:cxn>
                <a:cxn ang="0">
                  <a:pos x="15" y="62"/>
                </a:cxn>
                <a:cxn ang="0">
                  <a:pos x="8" y="62"/>
                </a:cxn>
                <a:cxn ang="0">
                  <a:pos x="0" y="57"/>
                </a:cxn>
                <a:cxn ang="0">
                  <a:pos x="0" y="40"/>
                </a:cxn>
                <a:cxn ang="0">
                  <a:pos x="8" y="34"/>
                </a:cxn>
                <a:cxn ang="0">
                  <a:pos x="15" y="23"/>
                </a:cxn>
                <a:cxn ang="0">
                  <a:pos x="46" y="0"/>
                </a:cxn>
                <a:cxn ang="0">
                  <a:pos x="61" y="0"/>
                </a:cxn>
                <a:cxn ang="0">
                  <a:pos x="68" y="6"/>
                </a:cxn>
                <a:cxn ang="0">
                  <a:pos x="76" y="6"/>
                </a:cxn>
                <a:cxn ang="0">
                  <a:pos x="76" y="12"/>
                </a:cxn>
                <a:cxn ang="0">
                  <a:pos x="83" y="17"/>
                </a:cxn>
                <a:cxn ang="0">
                  <a:pos x="83" y="23"/>
                </a:cxn>
                <a:cxn ang="0">
                  <a:pos x="91" y="23"/>
                </a:cxn>
              </a:cxnLst>
              <a:pathLst>
                <a:path w="91" h="74">
                  <a:moveTo>
                    <a:pt x="91" y="23"/>
                  </a:moveTo>
                  <a:lnTo>
                    <a:pt x="83" y="34"/>
                  </a:lnTo>
                  <a:lnTo>
                    <a:pt x="83" y="51"/>
                  </a:lnTo>
                  <a:lnTo>
                    <a:pt x="53" y="74"/>
                  </a:lnTo>
                  <a:lnTo>
                    <a:pt x="38" y="74"/>
                  </a:lnTo>
                  <a:lnTo>
                    <a:pt x="31" y="68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62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15" y="23"/>
                  </a:lnTo>
                  <a:lnTo>
                    <a:pt x="46" y="0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3" y="17"/>
                  </a:lnTo>
                  <a:lnTo>
                    <a:pt x="83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4" name="Freeform 41"/>
            <p:cNvSpPr/>
            <p:nvPr/>
          </p:nvSpPr>
          <p:spPr>
            <a:xfrm>
              <a:off x="1940" y="564"/>
              <a:ext cx="90" cy="68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90" y="45"/>
                </a:cxn>
                <a:cxn ang="0">
                  <a:pos x="83" y="51"/>
                </a:cxn>
                <a:cxn ang="0">
                  <a:pos x="75" y="62"/>
                </a:cxn>
                <a:cxn ang="0">
                  <a:pos x="68" y="68"/>
                </a:cxn>
                <a:cxn ang="0">
                  <a:pos x="45" y="68"/>
                </a:cxn>
                <a:cxn ang="0">
                  <a:pos x="38" y="62"/>
                </a:cxn>
                <a:cxn ang="0">
                  <a:pos x="30" y="62"/>
                </a:cxn>
                <a:cxn ang="0">
                  <a:pos x="23" y="56"/>
                </a:cxn>
                <a:cxn ang="0">
                  <a:pos x="23" y="51"/>
                </a:cxn>
                <a:cxn ang="0">
                  <a:pos x="15" y="51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5" y="11"/>
                </a:cxn>
                <a:cxn ang="0">
                  <a:pos x="23" y="6"/>
                </a:cxn>
                <a:cxn ang="0">
                  <a:pos x="45" y="6"/>
                </a:cxn>
                <a:cxn ang="0">
                  <a:pos x="53" y="0"/>
                </a:cxn>
                <a:cxn ang="0">
                  <a:pos x="83" y="23"/>
                </a:cxn>
                <a:cxn ang="0">
                  <a:pos x="83" y="28"/>
                </a:cxn>
                <a:cxn ang="0">
                  <a:pos x="90" y="34"/>
                </a:cxn>
              </a:cxnLst>
              <a:pathLst>
                <a:path w="90" h="68">
                  <a:moveTo>
                    <a:pt x="90" y="34"/>
                  </a:moveTo>
                  <a:lnTo>
                    <a:pt x="90" y="45"/>
                  </a:lnTo>
                  <a:lnTo>
                    <a:pt x="83" y="51"/>
                  </a:lnTo>
                  <a:lnTo>
                    <a:pt x="75" y="62"/>
                  </a:lnTo>
                  <a:lnTo>
                    <a:pt x="68" y="68"/>
                  </a:lnTo>
                  <a:lnTo>
                    <a:pt x="45" y="68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11"/>
                  </a:lnTo>
                  <a:lnTo>
                    <a:pt x="23" y="6"/>
                  </a:lnTo>
                  <a:lnTo>
                    <a:pt x="45" y="6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8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5" name="Freeform 42"/>
            <p:cNvSpPr/>
            <p:nvPr/>
          </p:nvSpPr>
          <p:spPr>
            <a:xfrm>
              <a:off x="1301" y="570"/>
              <a:ext cx="83" cy="62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9"/>
                </a:cxn>
                <a:cxn ang="0">
                  <a:pos x="68" y="50"/>
                </a:cxn>
                <a:cxn ang="0">
                  <a:pos x="53" y="50"/>
                </a:cxn>
                <a:cxn ang="0">
                  <a:pos x="37" y="62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53" y="5"/>
                </a:cxn>
                <a:cxn ang="0">
                  <a:pos x="68" y="17"/>
                </a:cxn>
                <a:cxn ang="0">
                  <a:pos x="75" y="17"/>
                </a:cxn>
                <a:cxn ang="0">
                  <a:pos x="83" y="22"/>
                </a:cxn>
              </a:cxnLst>
              <a:pathLst>
                <a:path w="83" h="62">
                  <a:moveTo>
                    <a:pt x="83" y="22"/>
                  </a:moveTo>
                  <a:lnTo>
                    <a:pt x="83" y="39"/>
                  </a:lnTo>
                  <a:lnTo>
                    <a:pt x="68" y="50"/>
                  </a:lnTo>
                  <a:lnTo>
                    <a:pt x="53" y="50"/>
                  </a:lnTo>
                  <a:lnTo>
                    <a:pt x="37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3" y="5"/>
                  </a:lnTo>
                  <a:lnTo>
                    <a:pt x="68" y="17"/>
                  </a:lnTo>
                  <a:lnTo>
                    <a:pt x="75" y="17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6" name="Freeform 43"/>
            <p:cNvSpPr/>
            <p:nvPr/>
          </p:nvSpPr>
          <p:spPr>
            <a:xfrm>
              <a:off x="3128" y="587"/>
              <a:ext cx="135" cy="129"/>
            </a:xfrm>
            <a:custGeom>
              <a:avLst/>
              <a:gdLst/>
              <a:ahLst/>
              <a:cxnLst>
                <a:cxn ang="0">
                  <a:pos x="120" y="22"/>
                </a:cxn>
                <a:cxn ang="0">
                  <a:pos x="135" y="33"/>
                </a:cxn>
                <a:cxn ang="0">
                  <a:pos x="135" y="39"/>
                </a:cxn>
                <a:cxn ang="0">
                  <a:pos x="113" y="56"/>
                </a:cxn>
                <a:cxn ang="0">
                  <a:pos x="113" y="84"/>
                </a:cxn>
                <a:cxn ang="0">
                  <a:pos x="120" y="90"/>
                </a:cxn>
                <a:cxn ang="0">
                  <a:pos x="128" y="107"/>
                </a:cxn>
                <a:cxn ang="0">
                  <a:pos x="128" y="129"/>
                </a:cxn>
                <a:cxn ang="0">
                  <a:pos x="113" y="129"/>
                </a:cxn>
                <a:cxn ang="0">
                  <a:pos x="105" y="118"/>
                </a:cxn>
                <a:cxn ang="0">
                  <a:pos x="90" y="107"/>
                </a:cxn>
                <a:cxn ang="0">
                  <a:pos x="83" y="95"/>
                </a:cxn>
                <a:cxn ang="0">
                  <a:pos x="75" y="84"/>
                </a:cxn>
                <a:cxn ang="0">
                  <a:pos x="68" y="78"/>
                </a:cxn>
                <a:cxn ang="0">
                  <a:pos x="53" y="78"/>
                </a:cxn>
                <a:cxn ang="0">
                  <a:pos x="30" y="95"/>
                </a:cxn>
                <a:cxn ang="0">
                  <a:pos x="30" y="101"/>
                </a:cxn>
                <a:cxn ang="0">
                  <a:pos x="8" y="101"/>
                </a:cxn>
                <a:cxn ang="0">
                  <a:pos x="0" y="90"/>
                </a:cxn>
                <a:cxn ang="0">
                  <a:pos x="0" y="84"/>
                </a:cxn>
                <a:cxn ang="0">
                  <a:pos x="8" y="73"/>
                </a:cxn>
                <a:cxn ang="0">
                  <a:pos x="8" y="62"/>
                </a:cxn>
                <a:cxn ang="0">
                  <a:pos x="23" y="50"/>
                </a:cxn>
                <a:cxn ang="0">
                  <a:pos x="23" y="33"/>
                </a:cxn>
                <a:cxn ang="0">
                  <a:pos x="8" y="22"/>
                </a:cxn>
                <a:cxn ang="0">
                  <a:pos x="8" y="11"/>
                </a:cxn>
                <a:cxn ang="0">
                  <a:pos x="23" y="16"/>
                </a:cxn>
                <a:cxn ang="0">
                  <a:pos x="30" y="16"/>
                </a:cxn>
                <a:cxn ang="0">
                  <a:pos x="38" y="11"/>
                </a:cxn>
                <a:cxn ang="0">
                  <a:pos x="45" y="11"/>
                </a:cxn>
                <a:cxn ang="0">
                  <a:pos x="45" y="5"/>
                </a:cxn>
                <a:cxn ang="0">
                  <a:pos x="53" y="0"/>
                </a:cxn>
                <a:cxn ang="0">
                  <a:pos x="68" y="0"/>
                </a:cxn>
                <a:cxn ang="0">
                  <a:pos x="90" y="16"/>
                </a:cxn>
                <a:cxn ang="0">
                  <a:pos x="98" y="16"/>
                </a:cxn>
                <a:cxn ang="0">
                  <a:pos x="105" y="22"/>
                </a:cxn>
                <a:cxn ang="0">
                  <a:pos x="120" y="22"/>
                </a:cxn>
              </a:cxnLst>
              <a:pathLst>
                <a:path w="135" h="129">
                  <a:moveTo>
                    <a:pt x="120" y="22"/>
                  </a:moveTo>
                  <a:lnTo>
                    <a:pt x="135" y="33"/>
                  </a:lnTo>
                  <a:lnTo>
                    <a:pt x="135" y="39"/>
                  </a:lnTo>
                  <a:lnTo>
                    <a:pt x="113" y="56"/>
                  </a:lnTo>
                  <a:lnTo>
                    <a:pt x="113" y="84"/>
                  </a:lnTo>
                  <a:lnTo>
                    <a:pt x="120" y="90"/>
                  </a:lnTo>
                  <a:lnTo>
                    <a:pt x="128" y="107"/>
                  </a:lnTo>
                  <a:lnTo>
                    <a:pt x="128" y="129"/>
                  </a:lnTo>
                  <a:lnTo>
                    <a:pt x="113" y="129"/>
                  </a:lnTo>
                  <a:lnTo>
                    <a:pt x="105" y="118"/>
                  </a:lnTo>
                  <a:lnTo>
                    <a:pt x="90" y="107"/>
                  </a:lnTo>
                  <a:lnTo>
                    <a:pt x="83" y="95"/>
                  </a:lnTo>
                  <a:lnTo>
                    <a:pt x="75" y="84"/>
                  </a:lnTo>
                  <a:lnTo>
                    <a:pt x="68" y="78"/>
                  </a:lnTo>
                  <a:lnTo>
                    <a:pt x="53" y="78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8" y="101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8" y="73"/>
                  </a:lnTo>
                  <a:lnTo>
                    <a:pt x="8" y="62"/>
                  </a:lnTo>
                  <a:lnTo>
                    <a:pt x="23" y="50"/>
                  </a:lnTo>
                  <a:lnTo>
                    <a:pt x="23" y="33"/>
                  </a:lnTo>
                  <a:lnTo>
                    <a:pt x="8" y="22"/>
                  </a:lnTo>
                  <a:lnTo>
                    <a:pt x="8" y="11"/>
                  </a:lnTo>
                  <a:lnTo>
                    <a:pt x="23" y="16"/>
                  </a:lnTo>
                  <a:lnTo>
                    <a:pt x="30" y="16"/>
                  </a:lnTo>
                  <a:lnTo>
                    <a:pt x="38" y="11"/>
                  </a:lnTo>
                  <a:lnTo>
                    <a:pt x="45" y="11"/>
                  </a:lnTo>
                  <a:lnTo>
                    <a:pt x="45" y="5"/>
                  </a:lnTo>
                  <a:lnTo>
                    <a:pt x="53" y="0"/>
                  </a:lnTo>
                  <a:lnTo>
                    <a:pt x="68" y="0"/>
                  </a:lnTo>
                  <a:lnTo>
                    <a:pt x="90" y="16"/>
                  </a:lnTo>
                  <a:lnTo>
                    <a:pt x="98" y="16"/>
                  </a:lnTo>
                  <a:lnTo>
                    <a:pt x="105" y="22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7" name="Freeform 44"/>
            <p:cNvSpPr/>
            <p:nvPr/>
          </p:nvSpPr>
          <p:spPr>
            <a:xfrm>
              <a:off x="1669" y="609"/>
              <a:ext cx="61" cy="367"/>
            </a:xfrm>
            <a:custGeom>
              <a:avLst/>
              <a:gdLst/>
              <a:ahLst/>
              <a:cxnLst>
                <a:cxn ang="0">
                  <a:pos x="61" y="17"/>
                </a:cxn>
                <a:cxn ang="0">
                  <a:pos x="61" y="141"/>
                </a:cxn>
                <a:cxn ang="0">
                  <a:pos x="53" y="209"/>
                </a:cxn>
                <a:cxn ang="0">
                  <a:pos x="45" y="282"/>
                </a:cxn>
                <a:cxn ang="0">
                  <a:pos x="53" y="355"/>
                </a:cxn>
                <a:cxn ang="0">
                  <a:pos x="45" y="361"/>
                </a:cxn>
                <a:cxn ang="0">
                  <a:pos x="45" y="367"/>
                </a:cxn>
                <a:cxn ang="0">
                  <a:pos x="8" y="367"/>
                </a:cxn>
                <a:cxn ang="0">
                  <a:pos x="0" y="361"/>
                </a:cxn>
                <a:cxn ang="0">
                  <a:pos x="0" y="186"/>
                </a:cxn>
                <a:cxn ang="0">
                  <a:pos x="8" y="96"/>
                </a:cxn>
                <a:cxn ang="0">
                  <a:pos x="8" y="6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61" y="6"/>
                </a:cxn>
                <a:cxn ang="0">
                  <a:pos x="61" y="17"/>
                </a:cxn>
              </a:cxnLst>
              <a:pathLst>
                <a:path w="61" h="367">
                  <a:moveTo>
                    <a:pt x="61" y="17"/>
                  </a:moveTo>
                  <a:lnTo>
                    <a:pt x="61" y="141"/>
                  </a:lnTo>
                  <a:lnTo>
                    <a:pt x="53" y="209"/>
                  </a:lnTo>
                  <a:lnTo>
                    <a:pt x="45" y="282"/>
                  </a:lnTo>
                  <a:lnTo>
                    <a:pt x="53" y="355"/>
                  </a:lnTo>
                  <a:lnTo>
                    <a:pt x="45" y="361"/>
                  </a:lnTo>
                  <a:lnTo>
                    <a:pt x="45" y="367"/>
                  </a:lnTo>
                  <a:lnTo>
                    <a:pt x="8" y="367"/>
                  </a:lnTo>
                  <a:lnTo>
                    <a:pt x="0" y="361"/>
                  </a:lnTo>
                  <a:lnTo>
                    <a:pt x="0" y="186"/>
                  </a:lnTo>
                  <a:lnTo>
                    <a:pt x="8" y="96"/>
                  </a:lnTo>
                  <a:lnTo>
                    <a:pt x="8" y="6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1" y="6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8" name="Freeform 45"/>
            <p:cNvSpPr/>
            <p:nvPr/>
          </p:nvSpPr>
          <p:spPr>
            <a:xfrm>
              <a:off x="3030" y="615"/>
              <a:ext cx="83" cy="56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9"/>
                </a:cxn>
                <a:cxn ang="0">
                  <a:pos x="76" y="50"/>
                </a:cxn>
                <a:cxn ang="0">
                  <a:pos x="68" y="56"/>
                </a:cxn>
                <a:cxn ang="0">
                  <a:pos x="23" y="56"/>
                </a:cxn>
                <a:cxn ang="0">
                  <a:pos x="23" y="50"/>
                </a:cxn>
                <a:cxn ang="0">
                  <a:pos x="15" y="50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8" y="34"/>
                </a:cxn>
                <a:cxn ang="0">
                  <a:pos x="8" y="17"/>
                </a:cxn>
                <a:cxn ang="0">
                  <a:pos x="23" y="5"/>
                </a:cxn>
                <a:cxn ang="0">
                  <a:pos x="38" y="0"/>
                </a:cxn>
                <a:cxn ang="0">
                  <a:pos x="61" y="0"/>
                </a:cxn>
                <a:cxn ang="0">
                  <a:pos x="76" y="11"/>
                </a:cxn>
                <a:cxn ang="0">
                  <a:pos x="83" y="22"/>
                </a:cxn>
              </a:cxnLst>
              <a:pathLst>
                <a:path w="83" h="56">
                  <a:moveTo>
                    <a:pt x="83" y="22"/>
                  </a:moveTo>
                  <a:lnTo>
                    <a:pt x="83" y="39"/>
                  </a:lnTo>
                  <a:lnTo>
                    <a:pt x="76" y="50"/>
                  </a:lnTo>
                  <a:lnTo>
                    <a:pt x="68" y="56"/>
                  </a:lnTo>
                  <a:lnTo>
                    <a:pt x="23" y="56"/>
                  </a:lnTo>
                  <a:lnTo>
                    <a:pt x="23" y="50"/>
                  </a:lnTo>
                  <a:lnTo>
                    <a:pt x="15" y="50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23" y="5"/>
                  </a:lnTo>
                  <a:lnTo>
                    <a:pt x="38" y="0"/>
                  </a:lnTo>
                  <a:lnTo>
                    <a:pt x="61" y="0"/>
                  </a:lnTo>
                  <a:lnTo>
                    <a:pt x="76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29" name="Freeform 46"/>
            <p:cNvSpPr/>
            <p:nvPr/>
          </p:nvSpPr>
          <p:spPr>
            <a:xfrm>
              <a:off x="1805" y="620"/>
              <a:ext cx="67" cy="45"/>
            </a:xfrm>
            <a:custGeom>
              <a:avLst/>
              <a:gdLst/>
              <a:ahLst/>
              <a:cxnLst>
                <a:cxn ang="0">
                  <a:pos x="67" y="17"/>
                </a:cxn>
                <a:cxn ang="0">
                  <a:pos x="60" y="29"/>
                </a:cxn>
                <a:cxn ang="0">
                  <a:pos x="45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15" y="45"/>
                </a:cxn>
                <a:cxn ang="0">
                  <a:pos x="15" y="40"/>
                </a:cxn>
                <a:cxn ang="0">
                  <a:pos x="7" y="40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7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60" y="12"/>
                </a:cxn>
                <a:cxn ang="0">
                  <a:pos x="67" y="17"/>
                </a:cxn>
              </a:cxnLst>
              <a:pathLst>
                <a:path w="67" h="45">
                  <a:moveTo>
                    <a:pt x="67" y="17"/>
                  </a:moveTo>
                  <a:lnTo>
                    <a:pt x="60" y="29"/>
                  </a:lnTo>
                  <a:lnTo>
                    <a:pt x="45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7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7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0" name="Freeform 47"/>
            <p:cNvSpPr/>
            <p:nvPr/>
          </p:nvSpPr>
          <p:spPr>
            <a:xfrm>
              <a:off x="489" y="626"/>
              <a:ext cx="586" cy="243"/>
            </a:xfrm>
            <a:custGeom>
              <a:avLst/>
              <a:gdLst/>
              <a:ahLst/>
              <a:cxnLst>
                <a:cxn ang="0">
                  <a:pos x="150" y="39"/>
                </a:cxn>
                <a:cxn ang="0">
                  <a:pos x="173" y="51"/>
                </a:cxn>
                <a:cxn ang="0">
                  <a:pos x="203" y="62"/>
                </a:cxn>
                <a:cxn ang="0">
                  <a:pos x="233" y="73"/>
                </a:cxn>
                <a:cxn ang="0">
                  <a:pos x="255" y="85"/>
                </a:cxn>
                <a:cxn ang="0">
                  <a:pos x="286" y="96"/>
                </a:cxn>
                <a:cxn ang="0">
                  <a:pos x="316" y="102"/>
                </a:cxn>
                <a:cxn ang="0">
                  <a:pos x="338" y="113"/>
                </a:cxn>
                <a:cxn ang="0">
                  <a:pos x="368" y="124"/>
                </a:cxn>
                <a:cxn ang="0">
                  <a:pos x="398" y="135"/>
                </a:cxn>
                <a:cxn ang="0">
                  <a:pos x="421" y="141"/>
                </a:cxn>
                <a:cxn ang="0">
                  <a:pos x="451" y="152"/>
                </a:cxn>
                <a:cxn ang="0">
                  <a:pos x="481" y="164"/>
                </a:cxn>
                <a:cxn ang="0">
                  <a:pos x="504" y="175"/>
                </a:cxn>
                <a:cxn ang="0">
                  <a:pos x="534" y="186"/>
                </a:cxn>
                <a:cxn ang="0">
                  <a:pos x="564" y="197"/>
                </a:cxn>
                <a:cxn ang="0">
                  <a:pos x="586" y="209"/>
                </a:cxn>
                <a:cxn ang="0">
                  <a:pos x="586" y="243"/>
                </a:cxn>
                <a:cxn ang="0">
                  <a:pos x="571" y="243"/>
                </a:cxn>
                <a:cxn ang="0">
                  <a:pos x="549" y="237"/>
                </a:cxn>
                <a:cxn ang="0">
                  <a:pos x="534" y="231"/>
                </a:cxn>
                <a:cxn ang="0">
                  <a:pos x="511" y="226"/>
                </a:cxn>
                <a:cxn ang="0">
                  <a:pos x="496" y="214"/>
                </a:cxn>
                <a:cxn ang="0">
                  <a:pos x="474" y="203"/>
                </a:cxn>
                <a:cxn ang="0">
                  <a:pos x="458" y="197"/>
                </a:cxn>
                <a:cxn ang="0">
                  <a:pos x="436" y="192"/>
                </a:cxn>
                <a:cxn ang="0">
                  <a:pos x="428" y="192"/>
                </a:cxn>
                <a:cxn ang="0">
                  <a:pos x="421" y="186"/>
                </a:cxn>
                <a:cxn ang="0">
                  <a:pos x="413" y="186"/>
                </a:cxn>
                <a:cxn ang="0">
                  <a:pos x="406" y="180"/>
                </a:cxn>
                <a:cxn ang="0">
                  <a:pos x="391" y="180"/>
                </a:cxn>
                <a:cxn ang="0">
                  <a:pos x="383" y="175"/>
                </a:cxn>
                <a:cxn ang="0">
                  <a:pos x="368" y="175"/>
                </a:cxn>
                <a:cxn ang="0">
                  <a:pos x="368" y="169"/>
                </a:cxn>
                <a:cxn ang="0">
                  <a:pos x="346" y="164"/>
                </a:cxn>
                <a:cxn ang="0">
                  <a:pos x="323" y="152"/>
                </a:cxn>
                <a:cxn ang="0">
                  <a:pos x="301" y="141"/>
                </a:cxn>
                <a:cxn ang="0">
                  <a:pos x="286" y="135"/>
                </a:cxn>
                <a:cxn ang="0">
                  <a:pos x="255" y="124"/>
                </a:cxn>
                <a:cxn ang="0">
                  <a:pos x="240" y="118"/>
                </a:cxn>
                <a:cxn ang="0">
                  <a:pos x="218" y="107"/>
                </a:cxn>
                <a:cxn ang="0">
                  <a:pos x="195" y="102"/>
                </a:cxn>
                <a:cxn ang="0">
                  <a:pos x="173" y="90"/>
                </a:cxn>
                <a:cxn ang="0">
                  <a:pos x="150" y="85"/>
                </a:cxn>
                <a:cxn ang="0">
                  <a:pos x="128" y="79"/>
                </a:cxn>
                <a:cxn ang="0">
                  <a:pos x="105" y="68"/>
                </a:cxn>
                <a:cxn ang="0">
                  <a:pos x="75" y="62"/>
                </a:cxn>
                <a:cxn ang="0">
                  <a:pos x="60" y="56"/>
                </a:cxn>
                <a:cxn ang="0">
                  <a:pos x="30" y="51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15" y="6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67" y="17"/>
                </a:cxn>
                <a:cxn ang="0">
                  <a:pos x="75" y="17"/>
                </a:cxn>
                <a:cxn ang="0">
                  <a:pos x="90" y="23"/>
                </a:cxn>
                <a:cxn ang="0">
                  <a:pos x="105" y="28"/>
                </a:cxn>
                <a:cxn ang="0">
                  <a:pos x="120" y="28"/>
                </a:cxn>
                <a:cxn ang="0">
                  <a:pos x="135" y="34"/>
                </a:cxn>
                <a:cxn ang="0">
                  <a:pos x="150" y="39"/>
                </a:cxn>
              </a:cxnLst>
              <a:pathLst>
                <a:path w="586" h="243">
                  <a:moveTo>
                    <a:pt x="150" y="39"/>
                  </a:moveTo>
                  <a:lnTo>
                    <a:pt x="173" y="51"/>
                  </a:lnTo>
                  <a:lnTo>
                    <a:pt x="203" y="62"/>
                  </a:lnTo>
                  <a:lnTo>
                    <a:pt x="233" y="73"/>
                  </a:lnTo>
                  <a:lnTo>
                    <a:pt x="255" y="85"/>
                  </a:lnTo>
                  <a:lnTo>
                    <a:pt x="286" y="96"/>
                  </a:lnTo>
                  <a:lnTo>
                    <a:pt x="316" y="102"/>
                  </a:lnTo>
                  <a:lnTo>
                    <a:pt x="338" y="113"/>
                  </a:lnTo>
                  <a:lnTo>
                    <a:pt x="368" y="124"/>
                  </a:lnTo>
                  <a:lnTo>
                    <a:pt x="398" y="135"/>
                  </a:lnTo>
                  <a:lnTo>
                    <a:pt x="421" y="141"/>
                  </a:lnTo>
                  <a:lnTo>
                    <a:pt x="451" y="152"/>
                  </a:lnTo>
                  <a:lnTo>
                    <a:pt x="481" y="164"/>
                  </a:lnTo>
                  <a:lnTo>
                    <a:pt x="504" y="175"/>
                  </a:lnTo>
                  <a:lnTo>
                    <a:pt x="534" y="186"/>
                  </a:lnTo>
                  <a:lnTo>
                    <a:pt x="564" y="197"/>
                  </a:lnTo>
                  <a:lnTo>
                    <a:pt x="586" y="209"/>
                  </a:lnTo>
                  <a:lnTo>
                    <a:pt x="586" y="243"/>
                  </a:lnTo>
                  <a:lnTo>
                    <a:pt x="571" y="243"/>
                  </a:lnTo>
                  <a:lnTo>
                    <a:pt x="549" y="237"/>
                  </a:lnTo>
                  <a:lnTo>
                    <a:pt x="534" y="231"/>
                  </a:lnTo>
                  <a:lnTo>
                    <a:pt x="511" y="226"/>
                  </a:lnTo>
                  <a:lnTo>
                    <a:pt x="496" y="214"/>
                  </a:lnTo>
                  <a:lnTo>
                    <a:pt x="474" y="203"/>
                  </a:lnTo>
                  <a:lnTo>
                    <a:pt x="458" y="197"/>
                  </a:lnTo>
                  <a:lnTo>
                    <a:pt x="436" y="192"/>
                  </a:lnTo>
                  <a:lnTo>
                    <a:pt x="428" y="192"/>
                  </a:lnTo>
                  <a:lnTo>
                    <a:pt x="421" y="186"/>
                  </a:lnTo>
                  <a:lnTo>
                    <a:pt x="413" y="186"/>
                  </a:lnTo>
                  <a:lnTo>
                    <a:pt x="406" y="180"/>
                  </a:lnTo>
                  <a:lnTo>
                    <a:pt x="391" y="180"/>
                  </a:lnTo>
                  <a:lnTo>
                    <a:pt x="383" y="175"/>
                  </a:lnTo>
                  <a:lnTo>
                    <a:pt x="368" y="175"/>
                  </a:lnTo>
                  <a:lnTo>
                    <a:pt x="368" y="169"/>
                  </a:lnTo>
                  <a:lnTo>
                    <a:pt x="346" y="164"/>
                  </a:lnTo>
                  <a:lnTo>
                    <a:pt x="323" y="152"/>
                  </a:lnTo>
                  <a:lnTo>
                    <a:pt x="301" y="141"/>
                  </a:lnTo>
                  <a:lnTo>
                    <a:pt x="286" y="135"/>
                  </a:lnTo>
                  <a:lnTo>
                    <a:pt x="255" y="124"/>
                  </a:lnTo>
                  <a:lnTo>
                    <a:pt x="240" y="118"/>
                  </a:lnTo>
                  <a:lnTo>
                    <a:pt x="218" y="107"/>
                  </a:lnTo>
                  <a:lnTo>
                    <a:pt x="195" y="102"/>
                  </a:lnTo>
                  <a:lnTo>
                    <a:pt x="173" y="90"/>
                  </a:lnTo>
                  <a:lnTo>
                    <a:pt x="150" y="85"/>
                  </a:lnTo>
                  <a:lnTo>
                    <a:pt x="128" y="79"/>
                  </a:lnTo>
                  <a:lnTo>
                    <a:pt x="105" y="68"/>
                  </a:lnTo>
                  <a:lnTo>
                    <a:pt x="75" y="62"/>
                  </a:lnTo>
                  <a:lnTo>
                    <a:pt x="60" y="56"/>
                  </a:lnTo>
                  <a:lnTo>
                    <a:pt x="30" y="51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90" y="23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35" y="34"/>
                  </a:lnTo>
                  <a:lnTo>
                    <a:pt x="150" y="3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1" name="Freeform 48"/>
            <p:cNvSpPr/>
            <p:nvPr/>
          </p:nvSpPr>
          <p:spPr>
            <a:xfrm>
              <a:off x="4188" y="637"/>
              <a:ext cx="241" cy="153"/>
            </a:xfrm>
            <a:custGeom>
              <a:avLst/>
              <a:gdLst/>
              <a:ahLst/>
              <a:cxnLst>
                <a:cxn ang="0">
                  <a:pos x="234" y="51"/>
                </a:cxn>
                <a:cxn ang="0">
                  <a:pos x="241" y="74"/>
                </a:cxn>
                <a:cxn ang="0">
                  <a:pos x="241" y="102"/>
                </a:cxn>
                <a:cxn ang="0">
                  <a:pos x="234" y="130"/>
                </a:cxn>
                <a:cxn ang="0">
                  <a:pos x="218" y="153"/>
                </a:cxn>
                <a:cxn ang="0">
                  <a:pos x="203" y="153"/>
                </a:cxn>
                <a:cxn ang="0">
                  <a:pos x="188" y="141"/>
                </a:cxn>
                <a:cxn ang="0">
                  <a:pos x="188" y="130"/>
                </a:cxn>
                <a:cxn ang="0">
                  <a:pos x="166" y="113"/>
                </a:cxn>
                <a:cxn ang="0">
                  <a:pos x="158" y="102"/>
                </a:cxn>
                <a:cxn ang="0">
                  <a:pos x="151" y="96"/>
                </a:cxn>
                <a:cxn ang="0">
                  <a:pos x="143" y="85"/>
                </a:cxn>
                <a:cxn ang="0">
                  <a:pos x="128" y="79"/>
                </a:cxn>
                <a:cxn ang="0">
                  <a:pos x="121" y="74"/>
                </a:cxn>
                <a:cxn ang="0">
                  <a:pos x="106" y="68"/>
                </a:cxn>
                <a:cxn ang="0">
                  <a:pos x="76" y="68"/>
                </a:cxn>
                <a:cxn ang="0">
                  <a:pos x="61" y="74"/>
                </a:cxn>
                <a:cxn ang="0">
                  <a:pos x="38" y="74"/>
                </a:cxn>
                <a:cxn ang="0">
                  <a:pos x="23" y="68"/>
                </a:cxn>
                <a:cxn ang="0">
                  <a:pos x="15" y="62"/>
                </a:cxn>
                <a:cxn ang="0">
                  <a:pos x="8" y="51"/>
                </a:cxn>
                <a:cxn ang="0">
                  <a:pos x="0" y="40"/>
                </a:cxn>
                <a:cxn ang="0">
                  <a:pos x="8" y="23"/>
                </a:cxn>
                <a:cxn ang="0">
                  <a:pos x="15" y="12"/>
                </a:cxn>
                <a:cxn ang="0">
                  <a:pos x="30" y="12"/>
                </a:cxn>
                <a:cxn ang="0">
                  <a:pos x="38" y="6"/>
                </a:cxn>
                <a:cxn ang="0">
                  <a:pos x="68" y="0"/>
                </a:cxn>
                <a:cxn ang="0">
                  <a:pos x="151" y="0"/>
                </a:cxn>
                <a:cxn ang="0">
                  <a:pos x="173" y="6"/>
                </a:cxn>
                <a:cxn ang="0">
                  <a:pos x="196" y="17"/>
                </a:cxn>
                <a:cxn ang="0">
                  <a:pos x="218" y="34"/>
                </a:cxn>
                <a:cxn ang="0">
                  <a:pos x="234" y="51"/>
                </a:cxn>
              </a:cxnLst>
              <a:pathLst>
                <a:path w="241" h="153">
                  <a:moveTo>
                    <a:pt x="234" y="51"/>
                  </a:moveTo>
                  <a:lnTo>
                    <a:pt x="241" y="74"/>
                  </a:lnTo>
                  <a:lnTo>
                    <a:pt x="241" y="102"/>
                  </a:lnTo>
                  <a:lnTo>
                    <a:pt x="234" y="130"/>
                  </a:lnTo>
                  <a:lnTo>
                    <a:pt x="218" y="153"/>
                  </a:lnTo>
                  <a:lnTo>
                    <a:pt x="203" y="153"/>
                  </a:lnTo>
                  <a:lnTo>
                    <a:pt x="188" y="141"/>
                  </a:lnTo>
                  <a:lnTo>
                    <a:pt x="188" y="130"/>
                  </a:lnTo>
                  <a:lnTo>
                    <a:pt x="166" y="113"/>
                  </a:lnTo>
                  <a:lnTo>
                    <a:pt x="158" y="102"/>
                  </a:lnTo>
                  <a:lnTo>
                    <a:pt x="151" y="96"/>
                  </a:lnTo>
                  <a:lnTo>
                    <a:pt x="143" y="85"/>
                  </a:lnTo>
                  <a:lnTo>
                    <a:pt x="128" y="79"/>
                  </a:lnTo>
                  <a:lnTo>
                    <a:pt x="121" y="74"/>
                  </a:lnTo>
                  <a:lnTo>
                    <a:pt x="106" y="68"/>
                  </a:lnTo>
                  <a:lnTo>
                    <a:pt x="76" y="68"/>
                  </a:lnTo>
                  <a:lnTo>
                    <a:pt x="61" y="74"/>
                  </a:lnTo>
                  <a:lnTo>
                    <a:pt x="38" y="74"/>
                  </a:lnTo>
                  <a:lnTo>
                    <a:pt x="23" y="68"/>
                  </a:lnTo>
                  <a:lnTo>
                    <a:pt x="15" y="62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30" y="12"/>
                  </a:lnTo>
                  <a:lnTo>
                    <a:pt x="38" y="6"/>
                  </a:lnTo>
                  <a:lnTo>
                    <a:pt x="68" y="0"/>
                  </a:lnTo>
                  <a:lnTo>
                    <a:pt x="151" y="0"/>
                  </a:lnTo>
                  <a:lnTo>
                    <a:pt x="173" y="6"/>
                  </a:lnTo>
                  <a:lnTo>
                    <a:pt x="196" y="17"/>
                  </a:lnTo>
                  <a:lnTo>
                    <a:pt x="218" y="34"/>
                  </a:lnTo>
                  <a:lnTo>
                    <a:pt x="234" y="5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2" name="Freeform 49"/>
            <p:cNvSpPr/>
            <p:nvPr/>
          </p:nvSpPr>
          <p:spPr>
            <a:xfrm>
              <a:off x="1745" y="643"/>
              <a:ext cx="436" cy="378"/>
            </a:xfrm>
            <a:custGeom>
              <a:avLst/>
              <a:gdLst/>
              <a:ahLst/>
              <a:cxnLst>
                <a:cxn ang="0">
                  <a:pos x="210" y="28"/>
                </a:cxn>
                <a:cxn ang="0">
                  <a:pos x="203" y="56"/>
                </a:cxn>
                <a:cxn ang="0">
                  <a:pos x="188" y="85"/>
                </a:cxn>
                <a:cxn ang="0">
                  <a:pos x="165" y="113"/>
                </a:cxn>
                <a:cxn ang="0">
                  <a:pos x="150" y="152"/>
                </a:cxn>
                <a:cxn ang="0">
                  <a:pos x="120" y="209"/>
                </a:cxn>
                <a:cxn ang="0">
                  <a:pos x="90" y="265"/>
                </a:cxn>
                <a:cxn ang="0">
                  <a:pos x="67" y="321"/>
                </a:cxn>
                <a:cxn ang="0">
                  <a:pos x="97" y="316"/>
                </a:cxn>
                <a:cxn ang="0">
                  <a:pos x="142" y="288"/>
                </a:cxn>
                <a:cxn ang="0">
                  <a:pos x="203" y="237"/>
                </a:cxn>
                <a:cxn ang="0">
                  <a:pos x="240" y="209"/>
                </a:cxn>
                <a:cxn ang="0">
                  <a:pos x="285" y="175"/>
                </a:cxn>
                <a:cxn ang="0">
                  <a:pos x="353" y="130"/>
                </a:cxn>
                <a:cxn ang="0">
                  <a:pos x="398" y="101"/>
                </a:cxn>
                <a:cxn ang="0">
                  <a:pos x="421" y="107"/>
                </a:cxn>
                <a:cxn ang="0">
                  <a:pos x="436" y="130"/>
                </a:cxn>
                <a:cxn ang="0">
                  <a:pos x="391" y="158"/>
                </a:cxn>
                <a:cxn ang="0">
                  <a:pos x="300" y="220"/>
                </a:cxn>
                <a:cxn ang="0">
                  <a:pos x="218" y="288"/>
                </a:cxn>
                <a:cxn ang="0">
                  <a:pos x="150" y="333"/>
                </a:cxn>
                <a:cxn ang="0">
                  <a:pos x="112" y="361"/>
                </a:cxn>
                <a:cxn ang="0">
                  <a:pos x="82" y="372"/>
                </a:cxn>
                <a:cxn ang="0">
                  <a:pos x="52" y="361"/>
                </a:cxn>
                <a:cxn ang="0">
                  <a:pos x="45" y="344"/>
                </a:cxn>
                <a:cxn ang="0">
                  <a:pos x="30" y="355"/>
                </a:cxn>
                <a:cxn ang="0">
                  <a:pos x="15" y="350"/>
                </a:cxn>
                <a:cxn ang="0">
                  <a:pos x="0" y="321"/>
                </a:cxn>
                <a:cxn ang="0">
                  <a:pos x="45" y="242"/>
                </a:cxn>
                <a:cxn ang="0">
                  <a:pos x="82" y="158"/>
                </a:cxn>
                <a:cxn ang="0">
                  <a:pos x="127" y="73"/>
                </a:cxn>
                <a:cxn ang="0">
                  <a:pos x="180" y="0"/>
                </a:cxn>
                <a:cxn ang="0">
                  <a:pos x="218" y="11"/>
                </a:cxn>
              </a:cxnLst>
              <a:pathLst>
                <a:path w="436" h="378">
                  <a:moveTo>
                    <a:pt x="218" y="11"/>
                  </a:moveTo>
                  <a:lnTo>
                    <a:pt x="210" y="28"/>
                  </a:lnTo>
                  <a:lnTo>
                    <a:pt x="210" y="45"/>
                  </a:lnTo>
                  <a:lnTo>
                    <a:pt x="203" y="56"/>
                  </a:lnTo>
                  <a:lnTo>
                    <a:pt x="195" y="68"/>
                  </a:lnTo>
                  <a:lnTo>
                    <a:pt x="188" y="85"/>
                  </a:lnTo>
                  <a:lnTo>
                    <a:pt x="172" y="96"/>
                  </a:lnTo>
                  <a:lnTo>
                    <a:pt x="165" y="113"/>
                  </a:lnTo>
                  <a:lnTo>
                    <a:pt x="157" y="124"/>
                  </a:lnTo>
                  <a:lnTo>
                    <a:pt x="150" y="152"/>
                  </a:lnTo>
                  <a:lnTo>
                    <a:pt x="135" y="180"/>
                  </a:lnTo>
                  <a:lnTo>
                    <a:pt x="120" y="209"/>
                  </a:lnTo>
                  <a:lnTo>
                    <a:pt x="105" y="237"/>
                  </a:lnTo>
                  <a:lnTo>
                    <a:pt x="90" y="265"/>
                  </a:lnTo>
                  <a:lnTo>
                    <a:pt x="82" y="293"/>
                  </a:lnTo>
                  <a:lnTo>
                    <a:pt x="67" y="321"/>
                  </a:lnTo>
                  <a:lnTo>
                    <a:pt x="60" y="344"/>
                  </a:lnTo>
                  <a:lnTo>
                    <a:pt x="97" y="316"/>
                  </a:lnTo>
                  <a:lnTo>
                    <a:pt x="120" y="304"/>
                  </a:lnTo>
                  <a:lnTo>
                    <a:pt x="142" y="288"/>
                  </a:lnTo>
                  <a:lnTo>
                    <a:pt x="157" y="271"/>
                  </a:lnTo>
                  <a:lnTo>
                    <a:pt x="203" y="237"/>
                  </a:lnTo>
                  <a:lnTo>
                    <a:pt x="225" y="226"/>
                  </a:lnTo>
                  <a:lnTo>
                    <a:pt x="240" y="209"/>
                  </a:lnTo>
                  <a:lnTo>
                    <a:pt x="270" y="192"/>
                  </a:lnTo>
                  <a:lnTo>
                    <a:pt x="285" y="175"/>
                  </a:lnTo>
                  <a:lnTo>
                    <a:pt x="308" y="163"/>
                  </a:lnTo>
                  <a:lnTo>
                    <a:pt x="353" y="130"/>
                  </a:lnTo>
                  <a:lnTo>
                    <a:pt x="376" y="118"/>
                  </a:lnTo>
                  <a:lnTo>
                    <a:pt x="398" y="101"/>
                  </a:lnTo>
                  <a:lnTo>
                    <a:pt x="398" y="107"/>
                  </a:lnTo>
                  <a:lnTo>
                    <a:pt x="421" y="107"/>
                  </a:lnTo>
                  <a:lnTo>
                    <a:pt x="436" y="118"/>
                  </a:lnTo>
                  <a:lnTo>
                    <a:pt x="436" y="130"/>
                  </a:lnTo>
                  <a:lnTo>
                    <a:pt x="413" y="147"/>
                  </a:lnTo>
                  <a:lnTo>
                    <a:pt x="391" y="158"/>
                  </a:lnTo>
                  <a:lnTo>
                    <a:pt x="323" y="209"/>
                  </a:lnTo>
                  <a:lnTo>
                    <a:pt x="300" y="220"/>
                  </a:lnTo>
                  <a:lnTo>
                    <a:pt x="233" y="271"/>
                  </a:lnTo>
                  <a:lnTo>
                    <a:pt x="218" y="288"/>
                  </a:lnTo>
                  <a:lnTo>
                    <a:pt x="195" y="299"/>
                  </a:lnTo>
                  <a:lnTo>
                    <a:pt x="150" y="333"/>
                  </a:lnTo>
                  <a:lnTo>
                    <a:pt x="135" y="350"/>
                  </a:lnTo>
                  <a:lnTo>
                    <a:pt x="112" y="361"/>
                  </a:lnTo>
                  <a:lnTo>
                    <a:pt x="90" y="378"/>
                  </a:lnTo>
                  <a:lnTo>
                    <a:pt x="82" y="372"/>
                  </a:lnTo>
                  <a:lnTo>
                    <a:pt x="67" y="372"/>
                  </a:lnTo>
                  <a:lnTo>
                    <a:pt x="52" y="361"/>
                  </a:lnTo>
                  <a:lnTo>
                    <a:pt x="52" y="350"/>
                  </a:lnTo>
                  <a:lnTo>
                    <a:pt x="45" y="344"/>
                  </a:lnTo>
                  <a:lnTo>
                    <a:pt x="45" y="350"/>
                  </a:lnTo>
                  <a:lnTo>
                    <a:pt x="30" y="355"/>
                  </a:lnTo>
                  <a:lnTo>
                    <a:pt x="22" y="350"/>
                  </a:lnTo>
                  <a:lnTo>
                    <a:pt x="15" y="350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22" y="282"/>
                  </a:lnTo>
                  <a:lnTo>
                    <a:pt x="45" y="242"/>
                  </a:lnTo>
                  <a:lnTo>
                    <a:pt x="67" y="197"/>
                  </a:lnTo>
                  <a:lnTo>
                    <a:pt x="82" y="158"/>
                  </a:lnTo>
                  <a:lnTo>
                    <a:pt x="105" y="118"/>
                  </a:lnTo>
                  <a:lnTo>
                    <a:pt x="127" y="73"/>
                  </a:lnTo>
                  <a:lnTo>
                    <a:pt x="150" y="3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18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3" name="Freeform 50"/>
            <p:cNvSpPr/>
            <p:nvPr/>
          </p:nvSpPr>
          <p:spPr>
            <a:xfrm>
              <a:off x="5564" y="643"/>
              <a:ext cx="166" cy="147"/>
            </a:xfrm>
            <a:custGeom>
              <a:avLst/>
              <a:gdLst/>
              <a:ahLst/>
              <a:cxnLst>
                <a:cxn ang="0">
                  <a:pos x="106" y="34"/>
                </a:cxn>
                <a:cxn ang="0">
                  <a:pos x="136" y="34"/>
                </a:cxn>
                <a:cxn ang="0">
                  <a:pos x="136" y="28"/>
                </a:cxn>
                <a:cxn ang="0">
                  <a:pos x="151" y="28"/>
                </a:cxn>
                <a:cxn ang="0">
                  <a:pos x="151" y="34"/>
                </a:cxn>
                <a:cxn ang="0">
                  <a:pos x="166" y="45"/>
                </a:cxn>
                <a:cxn ang="0">
                  <a:pos x="143" y="62"/>
                </a:cxn>
                <a:cxn ang="0">
                  <a:pos x="151" y="73"/>
                </a:cxn>
                <a:cxn ang="0">
                  <a:pos x="158" y="79"/>
                </a:cxn>
                <a:cxn ang="0">
                  <a:pos x="158" y="85"/>
                </a:cxn>
                <a:cxn ang="0">
                  <a:pos x="166" y="90"/>
                </a:cxn>
                <a:cxn ang="0">
                  <a:pos x="158" y="96"/>
                </a:cxn>
                <a:cxn ang="0">
                  <a:pos x="121" y="96"/>
                </a:cxn>
                <a:cxn ang="0">
                  <a:pos x="106" y="107"/>
                </a:cxn>
                <a:cxn ang="0">
                  <a:pos x="98" y="118"/>
                </a:cxn>
                <a:cxn ang="0">
                  <a:pos x="83" y="130"/>
                </a:cxn>
                <a:cxn ang="0">
                  <a:pos x="76" y="141"/>
                </a:cxn>
                <a:cxn ang="0">
                  <a:pos x="61" y="147"/>
                </a:cxn>
                <a:cxn ang="0">
                  <a:pos x="46" y="147"/>
                </a:cxn>
                <a:cxn ang="0">
                  <a:pos x="38" y="135"/>
                </a:cxn>
                <a:cxn ang="0">
                  <a:pos x="46" y="124"/>
                </a:cxn>
                <a:cxn ang="0">
                  <a:pos x="46" y="96"/>
                </a:cxn>
                <a:cxn ang="0">
                  <a:pos x="31" y="96"/>
                </a:cxn>
                <a:cxn ang="0">
                  <a:pos x="23" y="101"/>
                </a:cxn>
                <a:cxn ang="0">
                  <a:pos x="8" y="101"/>
                </a:cxn>
                <a:cxn ang="0">
                  <a:pos x="0" y="96"/>
                </a:cxn>
                <a:cxn ang="0">
                  <a:pos x="0" y="79"/>
                </a:cxn>
                <a:cxn ang="0">
                  <a:pos x="8" y="73"/>
                </a:cxn>
                <a:cxn ang="0">
                  <a:pos x="16" y="73"/>
                </a:cxn>
                <a:cxn ang="0">
                  <a:pos x="23" y="68"/>
                </a:cxn>
                <a:cxn ang="0">
                  <a:pos x="38" y="68"/>
                </a:cxn>
                <a:cxn ang="0">
                  <a:pos x="46" y="62"/>
                </a:cxn>
                <a:cxn ang="0">
                  <a:pos x="53" y="51"/>
                </a:cxn>
                <a:cxn ang="0">
                  <a:pos x="53" y="17"/>
                </a:cxn>
                <a:cxn ang="0">
                  <a:pos x="61" y="0"/>
                </a:cxn>
                <a:cxn ang="0">
                  <a:pos x="68" y="6"/>
                </a:cxn>
                <a:cxn ang="0">
                  <a:pos x="83" y="6"/>
                </a:cxn>
                <a:cxn ang="0">
                  <a:pos x="106" y="22"/>
                </a:cxn>
                <a:cxn ang="0">
                  <a:pos x="106" y="34"/>
                </a:cxn>
              </a:cxnLst>
              <a:pathLst>
                <a:path w="166" h="147">
                  <a:moveTo>
                    <a:pt x="106" y="34"/>
                  </a:moveTo>
                  <a:lnTo>
                    <a:pt x="136" y="34"/>
                  </a:lnTo>
                  <a:lnTo>
                    <a:pt x="136" y="28"/>
                  </a:lnTo>
                  <a:lnTo>
                    <a:pt x="151" y="28"/>
                  </a:lnTo>
                  <a:lnTo>
                    <a:pt x="151" y="34"/>
                  </a:lnTo>
                  <a:lnTo>
                    <a:pt x="166" y="45"/>
                  </a:lnTo>
                  <a:lnTo>
                    <a:pt x="143" y="62"/>
                  </a:lnTo>
                  <a:lnTo>
                    <a:pt x="151" y="73"/>
                  </a:lnTo>
                  <a:lnTo>
                    <a:pt x="158" y="79"/>
                  </a:lnTo>
                  <a:lnTo>
                    <a:pt x="158" y="85"/>
                  </a:lnTo>
                  <a:lnTo>
                    <a:pt x="166" y="90"/>
                  </a:lnTo>
                  <a:lnTo>
                    <a:pt x="158" y="96"/>
                  </a:lnTo>
                  <a:lnTo>
                    <a:pt x="121" y="96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3" y="130"/>
                  </a:lnTo>
                  <a:lnTo>
                    <a:pt x="76" y="141"/>
                  </a:lnTo>
                  <a:lnTo>
                    <a:pt x="61" y="147"/>
                  </a:lnTo>
                  <a:lnTo>
                    <a:pt x="46" y="147"/>
                  </a:lnTo>
                  <a:lnTo>
                    <a:pt x="38" y="135"/>
                  </a:lnTo>
                  <a:lnTo>
                    <a:pt x="46" y="124"/>
                  </a:lnTo>
                  <a:lnTo>
                    <a:pt x="46" y="96"/>
                  </a:lnTo>
                  <a:lnTo>
                    <a:pt x="31" y="96"/>
                  </a:lnTo>
                  <a:lnTo>
                    <a:pt x="23" y="101"/>
                  </a:lnTo>
                  <a:lnTo>
                    <a:pt x="8" y="101"/>
                  </a:lnTo>
                  <a:lnTo>
                    <a:pt x="0" y="96"/>
                  </a:lnTo>
                  <a:lnTo>
                    <a:pt x="0" y="79"/>
                  </a:lnTo>
                  <a:lnTo>
                    <a:pt x="8" y="73"/>
                  </a:lnTo>
                  <a:lnTo>
                    <a:pt x="16" y="73"/>
                  </a:lnTo>
                  <a:lnTo>
                    <a:pt x="23" y="68"/>
                  </a:lnTo>
                  <a:lnTo>
                    <a:pt x="38" y="68"/>
                  </a:lnTo>
                  <a:lnTo>
                    <a:pt x="46" y="62"/>
                  </a:lnTo>
                  <a:lnTo>
                    <a:pt x="53" y="51"/>
                  </a:lnTo>
                  <a:lnTo>
                    <a:pt x="53" y="17"/>
                  </a:lnTo>
                  <a:lnTo>
                    <a:pt x="61" y="0"/>
                  </a:lnTo>
                  <a:lnTo>
                    <a:pt x="68" y="6"/>
                  </a:lnTo>
                  <a:lnTo>
                    <a:pt x="83" y="6"/>
                  </a:lnTo>
                  <a:lnTo>
                    <a:pt x="106" y="22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4" name="Freeform 51"/>
            <p:cNvSpPr/>
            <p:nvPr/>
          </p:nvSpPr>
          <p:spPr>
            <a:xfrm>
              <a:off x="4497" y="643"/>
              <a:ext cx="331" cy="118"/>
            </a:xfrm>
            <a:custGeom>
              <a:avLst/>
              <a:gdLst/>
              <a:ahLst/>
              <a:cxnLst>
                <a:cxn ang="0">
                  <a:pos x="293" y="28"/>
                </a:cxn>
                <a:cxn ang="0">
                  <a:pos x="308" y="28"/>
                </a:cxn>
                <a:cxn ang="0">
                  <a:pos x="323" y="39"/>
                </a:cxn>
                <a:cxn ang="0">
                  <a:pos x="323" y="45"/>
                </a:cxn>
                <a:cxn ang="0">
                  <a:pos x="331" y="62"/>
                </a:cxn>
                <a:cxn ang="0">
                  <a:pos x="293" y="90"/>
                </a:cxn>
                <a:cxn ang="0">
                  <a:pos x="255" y="90"/>
                </a:cxn>
                <a:cxn ang="0">
                  <a:pos x="233" y="73"/>
                </a:cxn>
                <a:cxn ang="0">
                  <a:pos x="218" y="68"/>
                </a:cxn>
                <a:cxn ang="0">
                  <a:pos x="203" y="68"/>
                </a:cxn>
                <a:cxn ang="0">
                  <a:pos x="195" y="62"/>
                </a:cxn>
                <a:cxn ang="0">
                  <a:pos x="150" y="62"/>
                </a:cxn>
                <a:cxn ang="0">
                  <a:pos x="135" y="68"/>
                </a:cxn>
                <a:cxn ang="0">
                  <a:pos x="128" y="73"/>
                </a:cxn>
                <a:cxn ang="0">
                  <a:pos x="113" y="73"/>
                </a:cxn>
                <a:cxn ang="0">
                  <a:pos x="97" y="79"/>
                </a:cxn>
                <a:cxn ang="0">
                  <a:pos x="90" y="79"/>
                </a:cxn>
                <a:cxn ang="0">
                  <a:pos x="75" y="85"/>
                </a:cxn>
                <a:cxn ang="0">
                  <a:pos x="60" y="90"/>
                </a:cxn>
                <a:cxn ang="0">
                  <a:pos x="30" y="113"/>
                </a:cxn>
                <a:cxn ang="0">
                  <a:pos x="22" y="113"/>
                </a:cxn>
                <a:cxn ang="0">
                  <a:pos x="15" y="118"/>
                </a:cxn>
                <a:cxn ang="0">
                  <a:pos x="0" y="118"/>
                </a:cxn>
                <a:cxn ang="0">
                  <a:pos x="0" y="101"/>
                </a:cxn>
                <a:cxn ang="0">
                  <a:pos x="7" y="90"/>
                </a:cxn>
                <a:cxn ang="0">
                  <a:pos x="15" y="79"/>
                </a:cxn>
                <a:cxn ang="0">
                  <a:pos x="22" y="62"/>
                </a:cxn>
                <a:cxn ang="0">
                  <a:pos x="37" y="51"/>
                </a:cxn>
                <a:cxn ang="0">
                  <a:pos x="45" y="39"/>
                </a:cxn>
                <a:cxn ang="0">
                  <a:pos x="75" y="17"/>
                </a:cxn>
                <a:cxn ang="0">
                  <a:pos x="90" y="17"/>
                </a:cxn>
                <a:cxn ang="0">
                  <a:pos x="97" y="11"/>
                </a:cxn>
                <a:cxn ang="0">
                  <a:pos x="113" y="11"/>
                </a:cxn>
                <a:cxn ang="0">
                  <a:pos x="128" y="6"/>
                </a:cxn>
                <a:cxn ang="0">
                  <a:pos x="143" y="6"/>
                </a:cxn>
                <a:cxn ang="0">
                  <a:pos x="158" y="0"/>
                </a:cxn>
                <a:cxn ang="0">
                  <a:pos x="203" y="0"/>
                </a:cxn>
                <a:cxn ang="0">
                  <a:pos x="218" y="6"/>
                </a:cxn>
                <a:cxn ang="0">
                  <a:pos x="248" y="6"/>
                </a:cxn>
                <a:cxn ang="0">
                  <a:pos x="263" y="11"/>
                </a:cxn>
                <a:cxn ang="0">
                  <a:pos x="270" y="17"/>
                </a:cxn>
                <a:cxn ang="0">
                  <a:pos x="285" y="22"/>
                </a:cxn>
                <a:cxn ang="0">
                  <a:pos x="293" y="28"/>
                </a:cxn>
              </a:cxnLst>
              <a:pathLst>
                <a:path w="331" h="118">
                  <a:moveTo>
                    <a:pt x="293" y="28"/>
                  </a:moveTo>
                  <a:lnTo>
                    <a:pt x="308" y="28"/>
                  </a:lnTo>
                  <a:lnTo>
                    <a:pt x="323" y="39"/>
                  </a:lnTo>
                  <a:lnTo>
                    <a:pt x="323" y="45"/>
                  </a:lnTo>
                  <a:lnTo>
                    <a:pt x="331" y="62"/>
                  </a:lnTo>
                  <a:lnTo>
                    <a:pt x="293" y="90"/>
                  </a:lnTo>
                  <a:lnTo>
                    <a:pt x="255" y="90"/>
                  </a:lnTo>
                  <a:lnTo>
                    <a:pt x="233" y="73"/>
                  </a:lnTo>
                  <a:lnTo>
                    <a:pt x="218" y="68"/>
                  </a:lnTo>
                  <a:lnTo>
                    <a:pt x="203" y="68"/>
                  </a:lnTo>
                  <a:lnTo>
                    <a:pt x="195" y="62"/>
                  </a:lnTo>
                  <a:lnTo>
                    <a:pt x="150" y="62"/>
                  </a:lnTo>
                  <a:lnTo>
                    <a:pt x="135" y="68"/>
                  </a:lnTo>
                  <a:lnTo>
                    <a:pt x="128" y="73"/>
                  </a:lnTo>
                  <a:lnTo>
                    <a:pt x="113" y="73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30" y="113"/>
                  </a:lnTo>
                  <a:lnTo>
                    <a:pt x="22" y="113"/>
                  </a:lnTo>
                  <a:lnTo>
                    <a:pt x="15" y="118"/>
                  </a:lnTo>
                  <a:lnTo>
                    <a:pt x="0" y="118"/>
                  </a:lnTo>
                  <a:lnTo>
                    <a:pt x="0" y="101"/>
                  </a:lnTo>
                  <a:lnTo>
                    <a:pt x="7" y="90"/>
                  </a:lnTo>
                  <a:lnTo>
                    <a:pt x="15" y="79"/>
                  </a:lnTo>
                  <a:lnTo>
                    <a:pt x="22" y="62"/>
                  </a:lnTo>
                  <a:lnTo>
                    <a:pt x="37" y="51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0" y="17"/>
                  </a:lnTo>
                  <a:lnTo>
                    <a:pt x="97" y="11"/>
                  </a:lnTo>
                  <a:lnTo>
                    <a:pt x="113" y="11"/>
                  </a:lnTo>
                  <a:lnTo>
                    <a:pt x="128" y="6"/>
                  </a:lnTo>
                  <a:lnTo>
                    <a:pt x="143" y="6"/>
                  </a:lnTo>
                  <a:lnTo>
                    <a:pt x="158" y="0"/>
                  </a:lnTo>
                  <a:lnTo>
                    <a:pt x="203" y="0"/>
                  </a:lnTo>
                  <a:lnTo>
                    <a:pt x="218" y="6"/>
                  </a:lnTo>
                  <a:lnTo>
                    <a:pt x="248" y="6"/>
                  </a:lnTo>
                  <a:lnTo>
                    <a:pt x="263" y="11"/>
                  </a:lnTo>
                  <a:lnTo>
                    <a:pt x="270" y="17"/>
                  </a:lnTo>
                  <a:lnTo>
                    <a:pt x="285" y="22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5" name="Freeform 52"/>
            <p:cNvSpPr/>
            <p:nvPr/>
          </p:nvSpPr>
          <p:spPr>
            <a:xfrm>
              <a:off x="1534" y="654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28"/>
                </a:cxn>
                <a:cxn ang="0">
                  <a:pos x="60" y="34"/>
                </a:cxn>
                <a:cxn ang="0">
                  <a:pos x="60" y="45"/>
                </a:cxn>
                <a:cxn ang="0">
                  <a:pos x="38" y="45"/>
                </a:cxn>
                <a:cxn ang="0">
                  <a:pos x="30" y="40"/>
                </a:cxn>
                <a:cxn ang="0">
                  <a:pos x="23" y="40"/>
                </a:cxn>
                <a:cxn ang="0">
                  <a:pos x="8" y="28"/>
                </a:cxn>
                <a:cxn ang="0">
                  <a:pos x="8" y="23"/>
                </a:cxn>
                <a:cxn ang="0">
                  <a:pos x="0" y="23"/>
                </a:cxn>
                <a:cxn ang="0">
                  <a:pos x="15" y="11"/>
                </a:cxn>
                <a:cxn ang="0">
                  <a:pos x="15" y="6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6"/>
                </a:cxn>
                <a:cxn ang="0">
                  <a:pos x="53" y="6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68" y="17"/>
                </a:cxn>
              </a:cxnLst>
              <a:pathLst>
                <a:path w="68" h="45">
                  <a:moveTo>
                    <a:pt x="68" y="17"/>
                  </a:moveTo>
                  <a:lnTo>
                    <a:pt x="68" y="28"/>
                  </a:lnTo>
                  <a:lnTo>
                    <a:pt x="60" y="34"/>
                  </a:lnTo>
                  <a:lnTo>
                    <a:pt x="60" y="45"/>
                  </a:lnTo>
                  <a:lnTo>
                    <a:pt x="38" y="45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8" y="28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6" name="Freeform 53"/>
            <p:cNvSpPr/>
            <p:nvPr/>
          </p:nvSpPr>
          <p:spPr>
            <a:xfrm>
              <a:off x="1346" y="660"/>
              <a:ext cx="278" cy="344"/>
            </a:xfrm>
            <a:custGeom>
              <a:avLst/>
              <a:gdLst/>
              <a:ahLst/>
              <a:cxnLst>
                <a:cxn ang="0">
                  <a:pos x="98" y="62"/>
                </a:cxn>
                <a:cxn ang="0">
                  <a:pos x="113" y="90"/>
                </a:cxn>
                <a:cxn ang="0">
                  <a:pos x="135" y="118"/>
                </a:cxn>
                <a:cxn ang="0">
                  <a:pos x="150" y="146"/>
                </a:cxn>
                <a:cxn ang="0">
                  <a:pos x="165" y="169"/>
                </a:cxn>
                <a:cxn ang="0">
                  <a:pos x="188" y="203"/>
                </a:cxn>
                <a:cxn ang="0">
                  <a:pos x="211" y="225"/>
                </a:cxn>
                <a:cxn ang="0">
                  <a:pos x="226" y="254"/>
                </a:cxn>
                <a:cxn ang="0">
                  <a:pos x="241" y="282"/>
                </a:cxn>
                <a:cxn ang="0">
                  <a:pos x="256" y="293"/>
                </a:cxn>
                <a:cxn ang="0">
                  <a:pos x="256" y="299"/>
                </a:cxn>
                <a:cxn ang="0">
                  <a:pos x="271" y="310"/>
                </a:cxn>
                <a:cxn ang="0">
                  <a:pos x="271" y="316"/>
                </a:cxn>
                <a:cxn ang="0">
                  <a:pos x="278" y="327"/>
                </a:cxn>
                <a:cxn ang="0">
                  <a:pos x="271" y="327"/>
                </a:cxn>
                <a:cxn ang="0">
                  <a:pos x="263" y="333"/>
                </a:cxn>
                <a:cxn ang="0">
                  <a:pos x="248" y="333"/>
                </a:cxn>
                <a:cxn ang="0">
                  <a:pos x="241" y="338"/>
                </a:cxn>
                <a:cxn ang="0">
                  <a:pos x="248" y="338"/>
                </a:cxn>
                <a:cxn ang="0">
                  <a:pos x="241" y="338"/>
                </a:cxn>
                <a:cxn ang="0">
                  <a:pos x="233" y="333"/>
                </a:cxn>
                <a:cxn ang="0">
                  <a:pos x="226" y="344"/>
                </a:cxn>
                <a:cxn ang="0">
                  <a:pos x="203" y="310"/>
                </a:cxn>
                <a:cxn ang="0">
                  <a:pos x="180" y="276"/>
                </a:cxn>
                <a:cxn ang="0">
                  <a:pos x="158" y="237"/>
                </a:cxn>
                <a:cxn ang="0">
                  <a:pos x="135" y="203"/>
                </a:cxn>
                <a:cxn ang="0">
                  <a:pos x="105" y="169"/>
                </a:cxn>
                <a:cxn ang="0">
                  <a:pos x="83" y="135"/>
                </a:cxn>
                <a:cxn ang="0">
                  <a:pos x="60" y="101"/>
                </a:cxn>
                <a:cxn ang="0">
                  <a:pos x="38" y="62"/>
                </a:cxn>
                <a:cxn ang="0">
                  <a:pos x="30" y="56"/>
                </a:cxn>
                <a:cxn ang="0">
                  <a:pos x="30" y="51"/>
                </a:cxn>
                <a:cxn ang="0">
                  <a:pos x="8" y="34"/>
                </a:cxn>
                <a:cxn ang="0">
                  <a:pos x="8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53" y="5"/>
                </a:cxn>
                <a:cxn ang="0">
                  <a:pos x="60" y="11"/>
                </a:cxn>
                <a:cxn ang="0">
                  <a:pos x="60" y="17"/>
                </a:cxn>
                <a:cxn ang="0">
                  <a:pos x="68" y="28"/>
                </a:cxn>
                <a:cxn ang="0">
                  <a:pos x="90" y="45"/>
                </a:cxn>
                <a:cxn ang="0">
                  <a:pos x="90" y="51"/>
                </a:cxn>
                <a:cxn ang="0">
                  <a:pos x="98" y="62"/>
                </a:cxn>
              </a:cxnLst>
              <a:pathLst>
                <a:path w="278" h="344">
                  <a:moveTo>
                    <a:pt x="98" y="62"/>
                  </a:moveTo>
                  <a:lnTo>
                    <a:pt x="113" y="90"/>
                  </a:lnTo>
                  <a:lnTo>
                    <a:pt x="135" y="118"/>
                  </a:lnTo>
                  <a:lnTo>
                    <a:pt x="150" y="146"/>
                  </a:lnTo>
                  <a:lnTo>
                    <a:pt x="165" y="169"/>
                  </a:lnTo>
                  <a:lnTo>
                    <a:pt x="188" y="203"/>
                  </a:lnTo>
                  <a:lnTo>
                    <a:pt x="211" y="225"/>
                  </a:lnTo>
                  <a:lnTo>
                    <a:pt x="226" y="254"/>
                  </a:lnTo>
                  <a:lnTo>
                    <a:pt x="241" y="282"/>
                  </a:lnTo>
                  <a:lnTo>
                    <a:pt x="256" y="293"/>
                  </a:lnTo>
                  <a:lnTo>
                    <a:pt x="256" y="299"/>
                  </a:lnTo>
                  <a:lnTo>
                    <a:pt x="271" y="310"/>
                  </a:lnTo>
                  <a:lnTo>
                    <a:pt x="271" y="316"/>
                  </a:lnTo>
                  <a:lnTo>
                    <a:pt x="278" y="327"/>
                  </a:lnTo>
                  <a:lnTo>
                    <a:pt x="271" y="327"/>
                  </a:lnTo>
                  <a:lnTo>
                    <a:pt x="263" y="333"/>
                  </a:lnTo>
                  <a:lnTo>
                    <a:pt x="248" y="333"/>
                  </a:lnTo>
                  <a:lnTo>
                    <a:pt x="241" y="338"/>
                  </a:lnTo>
                  <a:lnTo>
                    <a:pt x="248" y="338"/>
                  </a:lnTo>
                  <a:lnTo>
                    <a:pt x="241" y="338"/>
                  </a:lnTo>
                  <a:lnTo>
                    <a:pt x="233" y="333"/>
                  </a:lnTo>
                  <a:lnTo>
                    <a:pt x="226" y="344"/>
                  </a:lnTo>
                  <a:lnTo>
                    <a:pt x="203" y="310"/>
                  </a:lnTo>
                  <a:lnTo>
                    <a:pt x="180" y="276"/>
                  </a:lnTo>
                  <a:lnTo>
                    <a:pt x="158" y="237"/>
                  </a:lnTo>
                  <a:lnTo>
                    <a:pt x="135" y="203"/>
                  </a:lnTo>
                  <a:lnTo>
                    <a:pt x="105" y="169"/>
                  </a:lnTo>
                  <a:lnTo>
                    <a:pt x="83" y="135"/>
                  </a:lnTo>
                  <a:lnTo>
                    <a:pt x="60" y="101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30" y="51"/>
                  </a:lnTo>
                  <a:lnTo>
                    <a:pt x="8" y="34"/>
                  </a:lnTo>
                  <a:lnTo>
                    <a:pt x="8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68" y="28"/>
                  </a:lnTo>
                  <a:lnTo>
                    <a:pt x="90" y="45"/>
                  </a:lnTo>
                  <a:lnTo>
                    <a:pt x="90" y="51"/>
                  </a:lnTo>
                  <a:lnTo>
                    <a:pt x="98" y="6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7" name="Freeform 54"/>
            <p:cNvSpPr/>
            <p:nvPr/>
          </p:nvSpPr>
          <p:spPr>
            <a:xfrm>
              <a:off x="2512" y="671"/>
              <a:ext cx="451" cy="186"/>
            </a:xfrm>
            <a:custGeom>
              <a:avLst/>
              <a:gdLst/>
              <a:ahLst/>
              <a:cxnLst>
                <a:cxn ang="0">
                  <a:pos x="443" y="11"/>
                </a:cxn>
                <a:cxn ang="0">
                  <a:pos x="451" y="17"/>
                </a:cxn>
                <a:cxn ang="0">
                  <a:pos x="451" y="28"/>
                </a:cxn>
                <a:cxn ang="0">
                  <a:pos x="421" y="40"/>
                </a:cxn>
                <a:cxn ang="0">
                  <a:pos x="398" y="51"/>
                </a:cxn>
                <a:cxn ang="0">
                  <a:pos x="376" y="62"/>
                </a:cxn>
                <a:cxn ang="0">
                  <a:pos x="353" y="68"/>
                </a:cxn>
                <a:cxn ang="0">
                  <a:pos x="323" y="79"/>
                </a:cxn>
                <a:cxn ang="0">
                  <a:pos x="300" y="90"/>
                </a:cxn>
                <a:cxn ang="0">
                  <a:pos x="270" y="96"/>
                </a:cxn>
                <a:cxn ang="0">
                  <a:pos x="248" y="107"/>
                </a:cxn>
                <a:cxn ang="0">
                  <a:pos x="225" y="113"/>
                </a:cxn>
                <a:cxn ang="0">
                  <a:pos x="195" y="124"/>
                </a:cxn>
                <a:cxn ang="0">
                  <a:pos x="172" y="130"/>
                </a:cxn>
                <a:cxn ang="0">
                  <a:pos x="150" y="141"/>
                </a:cxn>
                <a:cxn ang="0">
                  <a:pos x="120" y="152"/>
                </a:cxn>
                <a:cxn ang="0">
                  <a:pos x="97" y="164"/>
                </a:cxn>
                <a:cxn ang="0">
                  <a:pos x="75" y="175"/>
                </a:cxn>
                <a:cxn ang="0">
                  <a:pos x="45" y="186"/>
                </a:cxn>
                <a:cxn ang="0">
                  <a:pos x="30" y="186"/>
                </a:cxn>
                <a:cxn ang="0">
                  <a:pos x="22" y="181"/>
                </a:cxn>
                <a:cxn ang="0">
                  <a:pos x="22" y="175"/>
                </a:cxn>
                <a:cxn ang="0">
                  <a:pos x="15" y="175"/>
                </a:cxn>
                <a:cxn ang="0">
                  <a:pos x="7" y="169"/>
                </a:cxn>
                <a:cxn ang="0">
                  <a:pos x="7" y="164"/>
                </a:cxn>
                <a:cxn ang="0">
                  <a:pos x="0" y="158"/>
                </a:cxn>
                <a:cxn ang="0">
                  <a:pos x="7" y="152"/>
                </a:cxn>
                <a:cxn ang="0">
                  <a:pos x="7" y="147"/>
                </a:cxn>
                <a:cxn ang="0">
                  <a:pos x="30" y="147"/>
                </a:cxn>
                <a:cxn ang="0">
                  <a:pos x="37" y="141"/>
                </a:cxn>
                <a:cxn ang="0">
                  <a:pos x="45" y="141"/>
                </a:cxn>
                <a:cxn ang="0">
                  <a:pos x="67" y="130"/>
                </a:cxn>
                <a:cxn ang="0">
                  <a:pos x="90" y="119"/>
                </a:cxn>
                <a:cxn ang="0">
                  <a:pos x="112" y="107"/>
                </a:cxn>
                <a:cxn ang="0">
                  <a:pos x="135" y="102"/>
                </a:cxn>
                <a:cxn ang="0">
                  <a:pos x="157" y="90"/>
                </a:cxn>
                <a:cxn ang="0">
                  <a:pos x="180" y="85"/>
                </a:cxn>
                <a:cxn ang="0">
                  <a:pos x="210" y="73"/>
                </a:cxn>
                <a:cxn ang="0">
                  <a:pos x="225" y="68"/>
                </a:cxn>
                <a:cxn ang="0">
                  <a:pos x="255" y="62"/>
                </a:cxn>
                <a:cxn ang="0">
                  <a:pos x="278" y="51"/>
                </a:cxn>
                <a:cxn ang="0">
                  <a:pos x="300" y="45"/>
                </a:cxn>
                <a:cxn ang="0">
                  <a:pos x="323" y="34"/>
                </a:cxn>
                <a:cxn ang="0">
                  <a:pos x="345" y="28"/>
                </a:cxn>
                <a:cxn ang="0">
                  <a:pos x="368" y="17"/>
                </a:cxn>
                <a:cxn ang="0">
                  <a:pos x="391" y="11"/>
                </a:cxn>
                <a:cxn ang="0">
                  <a:pos x="413" y="0"/>
                </a:cxn>
                <a:cxn ang="0">
                  <a:pos x="428" y="0"/>
                </a:cxn>
                <a:cxn ang="0">
                  <a:pos x="443" y="11"/>
                </a:cxn>
              </a:cxnLst>
              <a:pathLst>
                <a:path w="451" h="186">
                  <a:moveTo>
                    <a:pt x="443" y="11"/>
                  </a:moveTo>
                  <a:lnTo>
                    <a:pt x="451" y="17"/>
                  </a:lnTo>
                  <a:lnTo>
                    <a:pt x="451" y="28"/>
                  </a:lnTo>
                  <a:lnTo>
                    <a:pt x="421" y="40"/>
                  </a:lnTo>
                  <a:lnTo>
                    <a:pt x="398" y="51"/>
                  </a:lnTo>
                  <a:lnTo>
                    <a:pt x="376" y="62"/>
                  </a:lnTo>
                  <a:lnTo>
                    <a:pt x="353" y="68"/>
                  </a:lnTo>
                  <a:lnTo>
                    <a:pt x="323" y="79"/>
                  </a:lnTo>
                  <a:lnTo>
                    <a:pt x="300" y="90"/>
                  </a:lnTo>
                  <a:lnTo>
                    <a:pt x="270" y="96"/>
                  </a:lnTo>
                  <a:lnTo>
                    <a:pt x="248" y="107"/>
                  </a:lnTo>
                  <a:lnTo>
                    <a:pt x="225" y="113"/>
                  </a:lnTo>
                  <a:lnTo>
                    <a:pt x="195" y="124"/>
                  </a:lnTo>
                  <a:lnTo>
                    <a:pt x="172" y="130"/>
                  </a:lnTo>
                  <a:lnTo>
                    <a:pt x="150" y="141"/>
                  </a:lnTo>
                  <a:lnTo>
                    <a:pt x="120" y="152"/>
                  </a:lnTo>
                  <a:lnTo>
                    <a:pt x="97" y="164"/>
                  </a:lnTo>
                  <a:lnTo>
                    <a:pt x="75" y="175"/>
                  </a:lnTo>
                  <a:lnTo>
                    <a:pt x="45" y="186"/>
                  </a:lnTo>
                  <a:lnTo>
                    <a:pt x="30" y="186"/>
                  </a:lnTo>
                  <a:lnTo>
                    <a:pt x="22" y="181"/>
                  </a:lnTo>
                  <a:lnTo>
                    <a:pt x="22" y="175"/>
                  </a:lnTo>
                  <a:lnTo>
                    <a:pt x="15" y="175"/>
                  </a:lnTo>
                  <a:lnTo>
                    <a:pt x="7" y="169"/>
                  </a:lnTo>
                  <a:lnTo>
                    <a:pt x="7" y="164"/>
                  </a:lnTo>
                  <a:lnTo>
                    <a:pt x="0" y="158"/>
                  </a:lnTo>
                  <a:lnTo>
                    <a:pt x="7" y="152"/>
                  </a:lnTo>
                  <a:lnTo>
                    <a:pt x="7" y="147"/>
                  </a:lnTo>
                  <a:lnTo>
                    <a:pt x="30" y="147"/>
                  </a:lnTo>
                  <a:lnTo>
                    <a:pt x="37" y="141"/>
                  </a:lnTo>
                  <a:lnTo>
                    <a:pt x="45" y="141"/>
                  </a:lnTo>
                  <a:lnTo>
                    <a:pt x="67" y="130"/>
                  </a:lnTo>
                  <a:lnTo>
                    <a:pt x="90" y="119"/>
                  </a:lnTo>
                  <a:lnTo>
                    <a:pt x="112" y="107"/>
                  </a:lnTo>
                  <a:lnTo>
                    <a:pt x="135" y="102"/>
                  </a:lnTo>
                  <a:lnTo>
                    <a:pt x="157" y="90"/>
                  </a:lnTo>
                  <a:lnTo>
                    <a:pt x="180" y="85"/>
                  </a:lnTo>
                  <a:lnTo>
                    <a:pt x="210" y="73"/>
                  </a:lnTo>
                  <a:lnTo>
                    <a:pt x="225" y="68"/>
                  </a:lnTo>
                  <a:lnTo>
                    <a:pt x="255" y="62"/>
                  </a:lnTo>
                  <a:lnTo>
                    <a:pt x="278" y="51"/>
                  </a:lnTo>
                  <a:lnTo>
                    <a:pt x="300" y="45"/>
                  </a:lnTo>
                  <a:lnTo>
                    <a:pt x="323" y="34"/>
                  </a:lnTo>
                  <a:lnTo>
                    <a:pt x="345" y="28"/>
                  </a:lnTo>
                  <a:lnTo>
                    <a:pt x="368" y="17"/>
                  </a:lnTo>
                  <a:lnTo>
                    <a:pt x="391" y="11"/>
                  </a:lnTo>
                  <a:lnTo>
                    <a:pt x="413" y="0"/>
                  </a:lnTo>
                  <a:lnTo>
                    <a:pt x="428" y="0"/>
                  </a:lnTo>
                  <a:lnTo>
                    <a:pt x="443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8" name="Freeform 55"/>
            <p:cNvSpPr/>
            <p:nvPr/>
          </p:nvSpPr>
          <p:spPr>
            <a:xfrm>
              <a:off x="2196" y="677"/>
              <a:ext cx="82" cy="62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82" y="45"/>
                </a:cxn>
                <a:cxn ang="0">
                  <a:pos x="75" y="56"/>
                </a:cxn>
                <a:cxn ang="0">
                  <a:pos x="60" y="62"/>
                </a:cxn>
                <a:cxn ang="0">
                  <a:pos x="37" y="62"/>
                </a:cxn>
                <a:cxn ang="0">
                  <a:pos x="22" y="51"/>
                </a:cxn>
                <a:cxn ang="0">
                  <a:pos x="15" y="51"/>
                </a:cxn>
                <a:cxn ang="0">
                  <a:pos x="7" y="45"/>
                </a:cxn>
                <a:cxn ang="0">
                  <a:pos x="7" y="39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60" y="0"/>
                </a:cxn>
                <a:cxn ang="0">
                  <a:pos x="75" y="11"/>
                </a:cxn>
                <a:cxn ang="0">
                  <a:pos x="82" y="22"/>
                </a:cxn>
              </a:cxnLst>
              <a:pathLst>
                <a:path w="82" h="62">
                  <a:moveTo>
                    <a:pt x="82" y="22"/>
                  </a:moveTo>
                  <a:lnTo>
                    <a:pt x="82" y="45"/>
                  </a:lnTo>
                  <a:lnTo>
                    <a:pt x="75" y="56"/>
                  </a:lnTo>
                  <a:lnTo>
                    <a:pt x="60" y="62"/>
                  </a:lnTo>
                  <a:lnTo>
                    <a:pt x="37" y="62"/>
                  </a:lnTo>
                  <a:lnTo>
                    <a:pt x="22" y="51"/>
                  </a:lnTo>
                  <a:lnTo>
                    <a:pt x="15" y="51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82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9" name="Freeform 56"/>
            <p:cNvSpPr/>
            <p:nvPr/>
          </p:nvSpPr>
          <p:spPr>
            <a:xfrm>
              <a:off x="1068" y="682"/>
              <a:ext cx="82" cy="62"/>
            </a:xfrm>
            <a:custGeom>
              <a:avLst/>
              <a:gdLst/>
              <a:ahLst/>
              <a:cxnLst>
                <a:cxn ang="0">
                  <a:pos x="82" y="23"/>
                </a:cxn>
                <a:cxn ang="0">
                  <a:pos x="82" y="46"/>
                </a:cxn>
                <a:cxn ang="0">
                  <a:pos x="75" y="51"/>
                </a:cxn>
                <a:cxn ang="0">
                  <a:pos x="60" y="57"/>
                </a:cxn>
                <a:cxn ang="0">
                  <a:pos x="52" y="62"/>
                </a:cxn>
                <a:cxn ang="0">
                  <a:pos x="37" y="62"/>
                </a:cxn>
                <a:cxn ang="0">
                  <a:pos x="30" y="57"/>
                </a:cxn>
                <a:cxn ang="0">
                  <a:pos x="22" y="57"/>
                </a:cxn>
                <a:cxn ang="0">
                  <a:pos x="7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7" y="6"/>
                </a:cxn>
                <a:cxn ang="0">
                  <a:pos x="82" y="17"/>
                </a:cxn>
                <a:cxn ang="0">
                  <a:pos x="82" y="23"/>
                </a:cxn>
              </a:cxnLst>
              <a:pathLst>
                <a:path w="82" h="62">
                  <a:moveTo>
                    <a:pt x="82" y="23"/>
                  </a:moveTo>
                  <a:lnTo>
                    <a:pt x="82" y="46"/>
                  </a:lnTo>
                  <a:lnTo>
                    <a:pt x="75" y="51"/>
                  </a:lnTo>
                  <a:lnTo>
                    <a:pt x="60" y="57"/>
                  </a:lnTo>
                  <a:lnTo>
                    <a:pt x="52" y="62"/>
                  </a:lnTo>
                  <a:lnTo>
                    <a:pt x="37" y="62"/>
                  </a:lnTo>
                  <a:lnTo>
                    <a:pt x="30" y="57"/>
                  </a:lnTo>
                  <a:lnTo>
                    <a:pt x="22" y="57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2" y="17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0" name="Freeform 57"/>
            <p:cNvSpPr/>
            <p:nvPr/>
          </p:nvSpPr>
          <p:spPr>
            <a:xfrm>
              <a:off x="256" y="705"/>
              <a:ext cx="82" cy="73"/>
            </a:xfrm>
            <a:custGeom>
              <a:avLst/>
              <a:gdLst/>
              <a:ahLst/>
              <a:cxnLst>
                <a:cxn ang="0">
                  <a:pos x="82" y="28"/>
                </a:cxn>
                <a:cxn ang="0">
                  <a:pos x="82" y="39"/>
                </a:cxn>
                <a:cxn ang="0">
                  <a:pos x="75" y="51"/>
                </a:cxn>
                <a:cxn ang="0">
                  <a:pos x="67" y="62"/>
                </a:cxn>
                <a:cxn ang="0">
                  <a:pos x="52" y="73"/>
                </a:cxn>
                <a:cxn ang="0">
                  <a:pos x="37" y="73"/>
                </a:cxn>
                <a:cxn ang="0">
                  <a:pos x="30" y="68"/>
                </a:cxn>
                <a:cxn ang="0">
                  <a:pos x="22" y="68"/>
                </a:cxn>
                <a:cxn ang="0">
                  <a:pos x="15" y="62"/>
                </a:cxn>
                <a:cxn ang="0">
                  <a:pos x="7" y="62"/>
                </a:cxn>
                <a:cxn ang="0">
                  <a:pos x="7" y="56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15" y="11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  <a:cxn ang="0">
                  <a:pos x="82" y="23"/>
                </a:cxn>
                <a:cxn ang="0">
                  <a:pos x="82" y="28"/>
                </a:cxn>
              </a:cxnLst>
              <a:pathLst>
                <a:path w="82" h="73">
                  <a:moveTo>
                    <a:pt x="82" y="28"/>
                  </a:moveTo>
                  <a:lnTo>
                    <a:pt x="82" y="39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52" y="73"/>
                  </a:lnTo>
                  <a:lnTo>
                    <a:pt x="37" y="73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2"/>
                  </a:lnTo>
                  <a:lnTo>
                    <a:pt x="7" y="62"/>
                  </a:lnTo>
                  <a:lnTo>
                    <a:pt x="7" y="5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82" y="23"/>
                  </a:lnTo>
                  <a:lnTo>
                    <a:pt x="82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1" name="Freeform 58"/>
            <p:cNvSpPr/>
            <p:nvPr/>
          </p:nvSpPr>
          <p:spPr>
            <a:xfrm>
              <a:off x="2015" y="722"/>
              <a:ext cx="60" cy="34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17"/>
                </a:cxn>
                <a:cxn ang="0">
                  <a:pos x="45" y="28"/>
                </a:cxn>
                <a:cxn ang="0">
                  <a:pos x="45" y="34"/>
                </a:cxn>
                <a:cxn ang="0">
                  <a:pos x="15" y="34"/>
                </a:cxn>
                <a:cxn ang="0">
                  <a:pos x="8" y="28"/>
                </a:cxn>
                <a:cxn ang="0">
                  <a:pos x="0" y="28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60" y="6"/>
                </a:cxn>
              </a:cxnLst>
              <a:pathLst>
                <a:path w="60" h="34">
                  <a:moveTo>
                    <a:pt x="60" y="6"/>
                  </a:moveTo>
                  <a:lnTo>
                    <a:pt x="60" y="17"/>
                  </a:lnTo>
                  <a:lnTo>
                    <a:pt x="45" y="28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6"/>
                  </a:lnTo>
                  <a:lnTo>
                    <a:pt x="8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2" name="Freeform 59"/>
            <p:cNvSpPr/>
            <p:nvPr/>
          </p:nvSpPr>
          <p:spPr>
            <a:xfrm>
              <a:off x="3812" y="733"/>
              <a:ext cx="339" cy="141"/>
            </a:xfrm>
            <a:custGeom>
              <a:avLst/>
              <a:gdLst/>
              <a:ahLst/>
              <a:cxnLst>
                <a:cxn ang="0">
                  <a:pos x="324" y="34"/>
                </a:cxn>
                <a:cxn ang="0">
                  <a:pos x="331" y="45"/>
                </a:cxn>
                <a:cxn ang="0">
                  <a:pos x="339" y="62"/>
                </a:cxn>
                <a:cxn ang="0">
                  <a:pos x="339" y="96"/>
                </a:cxn>
                <a:cxn ang="0">
                  <a:pos x="331" y="96"/>
                </a:cxn>
                <a:cxn ang="0">
                  <a:pos x="301" y="73"/>
                </a:cxn>
                <a:cxn ang="0">
                  <a:pos x="294" y="73"/>
                </a:cxn>
                <a:cxn ang="0">
                  <a:pos x="286" y="68"/>
                </a:cxn>
                <a:cxn ang="0">
                  <a:pos x="271" y="68"/>
                </a:cxn>
                <a:cxn ang="0">
                  <a:pos x="256" y="62"/>
                </a:cxn>
                <a:cxn ang="0">
                  <a:pos x="218" y="62"/>
                </a:cxn>
                <a:cxn ang="0">
                  <a:pos x="196" y="68"/>
                </a:cxn>
                <a:cxn ang="0">
                  <a:pos x="181" y="68"/>
                </a:cxn>
                <a:cxn ang="0">
                  <a:pos x="166" y="73"/>
                </a:cxn>
                <a:cxn ang="0">
                  <a:pos x="151" y="79"/>
                </a:cxn>
                <a:cxn ang="0">
                  <a:pos x="91" y="124"/>
                </a:cxn>
                <a:cxn ang="0">
                  <a:pos x="76" y="130"/>
                </a:cxn>
                <a:cxn ang="0">
                  <a:pos x="61" y="136"/>
                </a:cxn>
                <a:cxn ang="0">
                  <a:pos x="38" y="141"/>
                </a:cxn>
                <a:cxn ang="0">
                  <a:pos x="23" y="136"/>
                </a:cxn>
                <a:cxn ang="0">
                  <a:pos x="8" y="136"/>
                </a:cxn>
                <a:cxn ang="0">
                  <a:pos x="0" y="130"/>
                </a:cxn>
                <a:cxn ang="0">
                  <a:pos x="0" y="107"/>
                </a:cxn>
                <a:cxn ang="0">
                  <a:pos x="8" y="102"/>
                </a:cxn>
                <a:cxn ang="0">
                  <a:pos x="8" y="90"/>
                </a:cxn>
                <a:cxn ang="0">
                  <a:pos x="15" y="85"/>
                </a:cxn>
                <a:cxn ang="0">
                  <a:pos x="15" y="73"/>
                </a:cxn>
                <a:cxn ang="0">
                  <a:pos x="31" y="62"/>
                </a:cxn>
                <a:cxn ang="0">
                  <a:pos x="31" y="57"/>
                </a:cxn>
                <a:cxn ang="0">
                  <a:pos x="46" y="45"/>
                </a:cxn>
                <a:cxn ang="0">
                  <a:pos x="53" y="45"/>
                </a:cxn>
                <a:cxn ang="0">
                  <a:pos x="68" y="40"/>
                </a:cxn>
                <a:cxn ang="0">
                  <a:pos x="83" y="34"/>
                </a:cxn>
                <a:cxn ang="0">
                  <a:pos x="98" y="28"/>
                </a:cxn>
                <a:cxn ang="0">
                  <a:pos x="113" y="23"/>
                </a:cxn>
                <a:cxn ang="0">
                  <a:pos x="136" y="17"/>
                </a:cxn>
                <a:cxn ang="0">
                  <a:pos x="151" y="11"/>
                </a:cxn>
                <a:cxn ang="0">
                  <a:pos x="173" y="6"/>
                </a:cxn>
                <a:cxn ang="0">
                  <a:pos x="188" y="0"/>
                </a:cxn>
                <a:cxn ang="0">
                  <a:pos x="264" y="0"/>
                </a:cxn>
                <a:cxn ang="0">
                  <a:pos x="279" y="6"/>
                </a:cxn>
                <a:cxn ang="0">
                  <a:pos x="294" y="11"/>
                </a:cxn>
                <a:cxn ang="0">
                  <a:pos x="324" y="34"/>
                </a:cxn>
              </a:cxnLst>
              <a:pathLst>
                <a:path w="339" h="141">
                  <a:moveTo>
                    <a:pt x="324" y="34"/>
                  </a:moveTo>
                  <a:lnTo>
                    <a:pt x="331" y="45"/>
                  </a:lnTo>
                  <a:lnTo>
                    <a:pt x="339" y="62"/>
                  </a:lnTo>
                  <a:lnTo>
                    <a:pt x="339" y="96"/>
                  </a:lnTo>
                  <a:lnTo>
                    <a:pt x="331" y="96"/>
                  </a:lnTo>
                  <a:lnTo>
                    <a:pt x="301" y="73"/>
                  </a:lnTo>
                  <a:lnTo>
                    <a:pt x="294" y="73"/>
                  </a:lnTo>
                  <a:lnTo>
                    <a:pt x="286" y="68"/>
                  </a:lnTo>
                  <a:lnTo>
                    <a:pt x="271" y="68"/>
                  </a:lnTo>
                  <a:lnTo>
                    <a:pt x="256" y="62"/>
                  </a:lnTo>
                  <a:lnTo>
                    <a:pt x="218" y="62"/>
                  </a:lnTo>
                  <a:lnTo>
                    <a:pt x="196" y="68"/>
                  </a:lnTo>
                  <a:lnTo>
                    <a:pt x="181" y="68"/>
                  </a:lnTo>
                  <a:lnTo>
                    <a:pt x="166" y="73"/>
                  </a:lnTo>
                  <a:lnTo>
                    <a:pt x="151" y="79"/>
                  </a:lnTo>
                  <a:lnTo>
                    <a:pt x="91" y="124"/>
                  </a:lnTo>
                  <a:lnTo>
                    <a:pt x="76" y="130"/>
                  </a:lnTo>
                  <a:lnTo>
                    <a:pt x="61" y="136"/>
                  </a:lnTo>
                  <a:lnTo>
                    <a:pt x="38" y="141"/>
                  </a:lnTo>
                  <a:lnTo>
                    <a:pt x="23" y="136"/>
                  </a:lnTo>
                  <a:lnTo>
                    <a:pt x="8" y="136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8" y="102"/>
                  </a:lnTo>
                  <a:lnTo>
                    <a:pt x="8" y="90"/>
                  </a:lnTo>
                  <a:lnTo>
                    <a:pt x="15" y="85"/>
                  </a:lnTo>
                  <a:lnTo>
                    <a:pt x="15" y="73"/>
                  </a:lnTo>
                  <a:lnTo>
                    <a:pt x="31" y="62"/>
                  </a:lnTo>
                  <a:lnTo>
                    <a:pt x="31" y="57"/>
                  </a:lnTo>
                  <a:lnTo>
                    <a:pt x="46" y="45"/>
                  </a:lnTo>
                  <a:lnTo>
                    <a:pt x="53" y="45"/>
                  </a:lnTo>
                  <a:lnTo>
                    <a:pt x="68" y="40"/>
                  </a:lnTo>
                  <a:lnTo>
                    <a:pt x="83" y="34"/>
                  </a:lnTo>
                  <a:lnTo>
                    <a:pt x="98" y="28"/>
                  </a:lnTo>
                  <a:lnTo>
                    <a:pt x="113" y="23"/>
                  </a:lnTo>
                  <a:lnTo>
                    <a:pt x="136" y="17"/>
                  </a:lnTo>
                  <a:lnTo>
                    <a:pt x="151" y="11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64" y="0"/>
                  </a:lnTo>
                  <a:lnTo>
                    <a:pt x="279" y="6"/>
                  </a:lnTo>
                  <a:lnTo>
                    <a:pt x="294" y="11"/>
                  </a:lnTo>
                  <a:lnTo>
                    <a:pt x="324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3" name="Freeform 60"/>
            <p:cNvSpPr/>
            <p:nvPr/>
          </p:nvSpPr>
          <p:spPr>
            <a:xfrm>
              <a:off x="1293" y="739"/>
              <a:ext cx="68" cy="39"/>
            </a:xfrm>
            <a:custGeom>
              <a:avLst/>
              <a:gdLst/>
              <a:ahLst/>
              <a:cxnLst>
                <a:cxn ang="0">
                  <a:pos x="61" y="11"/>
                </a:cxn>
                <a:cxn ang="0">
                  <a:pos x="61" y="22"/>
                </a:cxn>
                <a:cxn ang="0">
                  <a:pos x="68" y="28"/>
                </a:cxn>
                <a:cxn ang="0">
                  <a:pos x="61" y="28"/>
                </a:cxn>
                <a:cxn ang="0">
                  <a:pos x="53" y="34"/>
                </a:cxn>
                <a:cxn ang="0">
                  <a:pos x="45" y="34"/>
                </a:cxn>
                <a:cxn ang="0">
                  <a:pos x="38" y="39"/>
                </a:cxn>
                <a:cxn ang="0">
                  <a:pos x="8" y="39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45" y="5"/>
                </a:cxn>
                <a:cxn ang="0">
                  <a:pos x="61" y="5"/>
                </a:cxn>
                <a:cxn ang="0">
                  <a:pos x="61" y="11"/>
                </a:cxn>
              </a:cxnLst>
              <a:pathLst>
                <a:path w="68" h="39">
                  <a:moveTo>
                    <a:pt x="61" y="11"/>
                  </a:moveTo>
                  <a:lnTo>
                    <a:pt x="61" y="22"/>
                  </a:lnTo>
                  <a:lnTo>
                    <a:pt x="68" y="28"/>
                  </a:lnTo>
                  <a:lnTo>
                    <a:pt x="61" y="28"/>
                  </a:lnTo>
                  <a:lnTo>
                    <a:pt x="53" y="34"/>
                  </a:lnTo>
                  <a:lnTo>
                    <a:pt x="45" y="34"/>
                  </a:lnTo>
                  <a:lnTo>
                    <a:pt x="38" y="39"/>
                  </a:lnTo>
                  <a:lnTo>
                    <a:pt x="8" y="39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61" y="5"/>
                  </a:lnTo>
                  <a:lnTo>
                    <a:pt x="61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4" name="Freeform 61"/>
            <p:cNvSpPr/>
            <p:nvPr/>
          </p:nvSpPr>
          <p:spPr>
            <a:xfrm>
              <a:off x="376" y="744"/>
              <a:ext cx="466" cy="147"/>
            </a:xfrm>
            <a:custGeom>
              <a:avLst/>
              <a:gdLst/>
              <a:ahLst/>
              <a:cxnLst>
                <a:cxn ang="0">
                  <a:pos x="451" y="113"/>
                </a:cxn>
                <a:cxn ang="0">
                  <a:pos x="466" y="119"/>
                </a:cxn>
                <a:cxn ang="0">
                  <a:pos x="459" y="125"/>
                </a:cxn>
                <a:cxn ang="0">
                  <a:pos x="451" y="136"/>
                </a:cxn>
                <a:cxn ang="0">
                  <a:pos x="451" y="141"/>
                </a:cxn>
                <a:cxn ang="0">
                  <a:pos x="436" y="147"/>
                </a:cxn>
                <a:cxn ang="0">
                  <a:pos x="406" y="147"/>
                </a:cxn>
                <a:cxn ang="0">
                  <a:pos x="391" y="141"/>
                </a:cxn>
                <a:cxn ang="0">
                  <a:pos x="368" y="136"/>
                </a:cxn>
                <a:cxn ang="0">
                  <a:pos x="353" y="130"/>
                </a:cxn>
                <a:cxn ang="0">
                  <a:pos x="338" y="125"/>
                </a:cxn>
                <a:cxn ang="0">
                  <a:pos x="323" y="119"/>
                </a:cxn>
                <a:cxn ang="0">
                  <a:pos x="301" y="119"/>
                </a:cxn>
                <a:cxn ang="0">
                  <a:pos x="278" y="113"/>
                </a:cxn>
                <a:cxn ang="0">
                  <a:pos x="263" y="108"/>
                </a:cxn>
                <a:cxn ang="0">
                  <a:pos x="241" y="102"/>
                </a:cxn>
                <a:cxn ang="0">
                  <a:pos x="226" y="96"/>
                </a:cxn>
                <a:cxn ang="0">
                  <a:pos x="203" y="91"/>
                </a:cxn>
                <a:cxn ang="0">
                  <a:pos x="188" y="85"/>
                </a:cxn>
                <a:cxn ang="0">
                  <a:pos x="165" y="79"/>
                </a:cxn>
                <a:cxn ang="0">
                  <a:pos x="150" y="74"/>
                </a:cxn>
                <a:cxn ang="0">
                  <a:pos x="128" y="68"/>
                </a:cxn>
                <a:cxn ang="0">
                  <a:pos x="105" y="62"/>
                </a:cxn>
                <a:cxn ang="0">
                  <a:pos x="90" y="57"/>
                </a:cxn>
                <a:cxn ang="0">
                  <a:pos x="68" y="51"/>
                </a:cxn>
                <a:cxn ang="0">
                  <a:pos x="53" y="46"/>
                </a:cxn>
                <a:cxn ang="0">
                  <a:pos x="30" y="40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7" y="12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68" y="12"/>
                </a:cxn>
                <a:cxn ang="0">
                  <a:pos x="98" y="17"/>
                </a:cxn>
                <a:cxn ang="0">
                  <a:pos x="120" y="23"/>
                </a:cxn>
                <a:cxn ang="0">
                  <a:pos x="150" y="29"/>
                </a:cxn>
                <a:cxn ang="0">
                  <a:pos x="173" y="34"/>
                </a:cxn>
                <a:cxn ang="0">
                  <a:pos x="195" y="46"/>
                </a:cxn>
                <a:cxn ang="0">
                  <a:pos x="226" y="51"/>
                </a:cxn>
                <a:cxn ang="0">
                  <a:pos x="248" y="57"/>
                </a:cxn>
                <a:cxn ang="0">
                  <a:pos x="271" y="62"/>
                </a:cxn>
                <a:cxn ang="0">
                  <a:pos x="301" y="68"/>
                </a:cxn>
                <a:cxn ang="0">
                  <a:pos x="323" y="79"/>
                </a:cxn>
                <a:cxn ang="0">
                  <a:pos x="353" y="85"/>
                </a:cxn>
                <a:cxn ang="0">
                  <a:pos x="376" y="91"/>
                </a:cxn>
                <a:cxn ang="0">
                  <a:pos x="399" y="96"/>
                </a:cxn>
                <a:cxn ang="0">
                  <a:pos x="429" y="102"/>
                </a:cxn>
                <a:cxn ang="0">
                  <a:pos x="451" y="113"/>
                </a:cxn>
              </a:cxnLst>
              <a:pathLst>
                <a:path w="466" h="147">
                  <a:moveTo>
                    <a:pt x="451" y="113"/>
                  </a:moveTo>
                  <a:lnTo>
                    <a:pt x="466" y="119"/>
                  </a:lnTo>
                  <a:lnTo>
                    <a:pt x="459" y="125"/>
                  </a:lnTo>
                  <a:lnTo>
                    <a:pt x="451" y="136"/>
                  </a:lnTo>
                  <a:lnTo>
                    <a:pt x="451" y="141"/>
                  </a:lnTo>
                  <a:lnTo>
                    <a:pt x="436" y="147"/>
                  </a:lnTo>
                  <a:lnTo>
                    <a:pt x="406" y="147"/>
                  </a:lnTo>
                  <a:lnTo>
                    <a:pt x="391" y="141"/>
                  </a:lnTo>
                  <a:lnTo>
                    <a:pt x="368" y="136"/>
                  </a:lnTo>
                  <a:lnTo>
                    <a:pt x="353" y="130"/>
                  </a:lnTo>
                  <a:lnTo>
                    <a:pt x="338" y="125"/>
                  </a:lnTo>
                  <a:lnTo>
                    <a:pt x="323" y="119"/>
                  </a:lnTo>
                  <a:lnTo>
                    <a:pt x="301" y="119"/>
                  </a:lnTo>
                  <a:lnTo>
                    <a:pt x="278" y="113"/>
                  </a:lnTo>
                  <a:lnTo>
                    <a:pt x="263" y="108"/>
                  </a:lnTo>
                  <a:lnTo>
                    <a:pt x="241" y="102"/>
                  </a:lnTo>
                  <a:lnTo>
                    <a:pt x="226" y="96"/>
                  </a:lnTo>
                  <a:lnTo>
                    <a:pt x="203" y="91"/>
                  </a:lnTo>
                  <a:lnTo>
                    <a:pt x="188" y="85"/>
                  </a:lnTo>
                  <a:lnTo>
                    <a:pt x="165" y="79"/>
                  </a:lnTo>
                  <a:lnTo>
                    <a:pt x="150" y="74"/>
                  </a:lnTo>
                  <a:lnTo>
                    <a:pt x="128" y="68"/>
                  </a:lnTo>
                  <a:lnTo>
                    <a:pt x="105" y="62"/>
                  </a:lnTo>
                  <a:lnTo>
                    <a:pt x="90" y="57"/>
                  </a:lnTo>
                  <a:lnTo>
                    <a:pt x="68" y="51"/>
                  </a:lnTo>
                  <a:lnTo>
                    <a:pt x="53" y="46"/>
                  </a:lnTo>
                  <a:lnTo>
                    <a:pt x="30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12"/>
                  </a:lnTo>
                  <a:lnTo>
                    <a:pt x="7" y="6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8" y="12"/>
                  </a:lnTo>
                  <a:lnTo>
                    <a:pt x="98" y="17"/>
                  </a:lnTo>
                  <a:lnTo>
                    <a:pt x="120" y="23"/>
                  </a:lnTo>
                  <a:lnTo>
                    <a:pt x="150" y="29"/>
                  </a:lnTo>
                  <a:lnTo>
                    <a:pt x="173" y="34"/>
                  </a:lnTo>
                  <a:lnTo>
                    <a:pt x="195" y="46"/>
                  </a:lnTo>
                  <a:lnTo>
                    <a:pt x="226" y="51"/>
                  </a:lnTo>
                  <a:lnTo>
                    <a:pt x="248" y="57"/>
                  </a:lnTo>
                  <a:lnTo>
                    <a:pt x="271" y="62"/>
                  </a:lnTo>
                  <a:lnTo>
                    <a:pt x="301" y="68"/>
                  </a:lnTo>
                  <a:lnTo>
                    <a:pt x="323" y="79"/>
                  </a:lnTo>
                  <a:lnTo>
                    <a:pt x="353" y="85"/>
                  </a:lnTo>
                  <a:lnTo>
                    <a:pt x="376" y="91"/>
                  </a:lnTo>
                  <a:lnTo>
                    <a:pt x="399" y="96"/>
                  </a:lnTo>
                  <a:lnTo>
                    <a:pt x="429" y="102"/>
                  </a:lnTo>
                  <a:lnTo>
                    <a:pt x="451" y="11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5" name="Freeform 62"/>
            <p:cNvSpPr/>
            <p:nvPr/>
          </p:nvSpPr>
          <p:spPr>
            <a:xfrm>
              <a:off x="4730" y="750"/>
              <a:ext cx="391" cy="141"/>
            </a:xfrm>
            <a:custGeom>
              <a:avLst/>
              <a:gdLst/>
              <a:ahLst/>
              <a:cxnLst>
                <a:cxn ang="0">
                  <a:pos x="376" y="73"/>
                </a:cxn>
                <a:cxn ang="0">
                  <a:pos x="383" y="90"/>
                </a:cxn>
                <a:cxn ang="0">
                  <a:pos x="391" y="113"/>
                </a:cxn>
                <a:cxn ang="0">
                  <a:pos x="383" y="124"/>
                </a:cxn>
                <a:cxn ang="0">
                  <a:pos x="368" y="141"/>
                </a:cxn>
                <a:cxn ang="0">
                  <a:pos x="346" y="141"/>
                </a:cxn>
                <a:cxn ang="0">
                  <a:pos x="323" y="135"/>
                </a:cxn>
                <a:cxn ang="0">
                  <a:pos x="308" y="124"/>
                </a:cxn>
                <a:cxn ang="0">
                  <a:pos x="286" y="113"/>
                </a:cxn>
                <a:cxn ang="0">
                  <a:pos x="271" y="102"/>
                </a:cxn>
                <a:cxn ang="0">
                  <a:pos x="248" y="90"/>
                </a:cxn>
                <a:cxn ang="0">
                  <a:pos x="225" y="85"/>
                </a:cxn>
                <a:cxn ang="0">
                  <a:pos x="173" y="85"/>
                </a:cxn>
                <a:cxn ang="0">
                  <a:pos x="158" y="90"/>
                </a:cxn>
                <a:cxn ang="0">
                  <a:pos x="150" y="90"/>
                </a:cxn>
                <a:cxn ang="0">
                  <a:pos x="135" y="96"/>
                </a:cxn>
                <a:cxn ang="0">
                  <a:pos x="120" y="96"/>
                </a:cxn>
                <a:cxn ang="0">
                  <a:pos x="113" y="102"/>
                </a:cxn>
                <a:cxn ang="0">
                  <a:pos x="98" y="107"/>
                </a:cxn>
                <a:cxn ang="0">
                  <a:pos x="83" y="113"/>
                </a:cxn>
                <a:cxn ang="0">
                  <a:pos x="75" y="113"/>
                </a:cxn>
                <a:cxn ang="0">
                  <a:pos x="60" y="119"/>
                </a:cxn>
                <a:cxn ang="0">
                  <a:pos x="52" y="124"/>
                </a:cxn>
                <a:cxn ang="0">
                  <a:pos x="37" y="124"/>
                </a:cxn>
                <a:cxn ang="0">
                  <a:pos x="22" y="130"/>
                </a:cxn>
                <a:cxn ang="0">
                  <a:pos x="0" y="130"/>
                </a:cxn>
                <a:cxn ang="0">
                  <a:pos x="0" y="113"/>
                </a:cxn>
                <a:cxn ang="0">
                  <a:pos x="7" y="102"/>
                </a:cxn>
                <a:cxn ang="0">
                  <a:pos x="15" y="96"/>
                </a:cxn>
                <a:cxn ang="0">
                  <a:pos x="22" y="85"/>
                </a:cxn>
                <a:cxn ang="0">
                  <a:pos x="22" y="79"/>
                </a:cxn>
                <a:cxn ang="0">
                  <a:pos x="30" y="73"/>
                </a:cxn>
                <a:cxn ang="0">
                  <a:pos x="37" y="62"/>
                </a:cxn>
                <a:cxn ang="0">
                  <a:pos x="52" y="56"/>
                </a:cxn>
                <a:cxn ang="0">
                  <a:pos x="67" y="51"/>
                </a:cxn>
                <a:cxn ang="0">
                  <a:pos x="90" y="34"/>
                </a:cxn>
                <a:cxn ang="0">
                  <a:pos x="105" y="28"/>
                </a:cxn>
                <a:cxn ang="0">
                  <a:pos x="120" y="23"/>
                </a:cxn>
                <a:cxn ang="0">
                  <a:pos x="135" y="17"/>
                </a:cxn>
                <a:cxn ang="0">
                  <a:pos x="150" y="11"/>
                </a:cxn>
                <a:cxn ang="0">
                  <a:pos x="165" y="6"/>
                </a:cxn>
                <a:cxn ang="0">
                  <a:pos x="180" y="6"/>
                </a:cxn>
                <a:cxn ang="0">
                  <a:pos x="195" y="0"/>
                </a:cxn>
                <a:cxn ang="0">
                  <a:pos x="225" y="0"/>
                </a:cxn>
                <a:cxn ang="0">
                  <a:pos x="240" y="6"/>
                </a:cxn>
                <a:cxn ang="0">
                  <a:pos x="263" y="6"/>
                </a:cxn>
                <a:cxn ang="0">
                  <a:pos x="278" y="11"/>
                </a:cxn>
                <a:cxn ang="0">
                  <a:pos x="293" y="17"/>
                </a:cxn>
                <a:cxn ang="0">
                  <a:pos x="308" y="28"/>
                </a:cxn>
                <a:cxn ang="0">
                  <a:pos x="323" y="34"/>
                </a:cxn>
                <a:cxn ang="0">
                  <a:pos x="353" y="56"/>
                </a:cxn>
                <a:cxn ang="0">
                  <a:pos x="361" y="68"/>
                </a:cxn>
                <a:cxn ang="0">
                  <a:pos x="376" y="73"/>
                </a:cxn>
              </a:cxnLst>
              <a:pathLst>
                <a:path w="391" h="141">
                  <a:moveTo>
                    <a:pt x="376" y="73"/>
                  </a:moveTo>
                  <a:lnTo>
                    <a:pt x="383" y="90"/>
                  </a:lnTo>
                  <a:lnTo>
                    <a:pt x="391" y="113"/>
                  </a:lnTo>
                  <a:lnTo>
                    <a:pt x="383" y="124"/>
                  </a:lnTo>
                  <a:lnTo>
                    <a:pt x="368" y="141"/>
                  </a:lnTo>
                  <a:lnTo>
                    <a:pt x="346" y="141"/>
                  </a:lnTo>
                  <a:lnTo>
                    <a:pt x="323" y="135"/>
                  </a:lnTo>
                  <a:lnTo>
                    <a:pt x="308" y="124"/>
                  </a:lnTo>
                  <a:lnTo>
                    <a:pt x="286" y="113"/>
                  </a:lnTo>
                  <a:lnTo>
                    <a:pt x="271" y="102"/>
                  </a:lnTo>
                  <a:lnTo>
                    <a:pt x="248" y="90"/>
                  </a:lnTo>
                  <a:lnTo>
                    <a:pt x="225" y="85"/>
                  </a:lnTo>
                  <a:lnTo>
                    <a:pt x="173" y="85"/>
                  </a:lnTo>
                  <a:lnTo>
                    <a:pt x="158" y="90"/>
                  </a:lnTo>
                  <a:lnTo>
                    <a:pt x="150" y="90"/>
                  </a:lnTo>
                  <a:lnTo>
                    <a:pt x="135" y="96"/>
                  </a:lnTo>
                  <a:lnTo>
                    <a:pt x="120" y="96"/>
                  </a:lnTo>
                  <a:lnTo>
                    <a:pt x="113" y="102"/>
                  </a:lnTo>
                  <a:lnTo>
                    <a:pt x="98" y="107"/>
                  </a:lnTo>
                  <a:lnTo>
                    <a:pt x="83" y="113"/>
                  </a:lnTo>
                  <a:lnTo>
                    <a:pt x="75" y="113"/>
                  </a:lnTo>
                  <a:lnTo>
                    <a:pt x="60" y="119"/>
                  </a:lnTo>
                  <a:lnTo>
                    <a:pt x="52" y="124"/>
                  </a:lnTo>
                  <a:lnTo>
                    <a:pt x="37" y="124"/>
                  </a:lnTo>
                  <a:lnTo>
                    <a:pt x="22" y="130"/>
                  </a:lnTo>
                  <a:lnTo>
                    <a:pt x="0" y="130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5" y="96"/>
                  </a:lnTo>
                  <a:lnTo>
                    <a:pt x="22" y="85"/>
                  </a:lnTo>
                  <a:lnTo>
                    <a:pt x="22" y="79"/>
                  </a:lnTo>
                  <a:lnTo>
                    <a:pt x="30" y="73"/>
                  </a:lnTo>
                  <a:lnTo>
                    <a:pt x="37" y="62"/>
                  </a:lnTo>
                  <a:lnTo>
                    <a:pt x="52" y="56"/>
                  </a:lnTo>
                  <a:lnTo>
                    <a:pt x="67" y="51"/>
                  </a:lnTo>
                  <a:lnTo>
                    <a:pt x="90" y="34"/>
                  </a:lnTo>
                  <a:lnTo>
                    <a:pt x="105" y="28"/>
                  </a:lnTo>
                  <a:lnTo>
                    <a:pt x="120" y="23"/>
                  </a:lnTo>
                  <a:lnTo>
                    <a:pt x="135" y="17"/>
                  </a:lnTo>
                  <a:lnTo>
                    <a:pt x="150" y="11"/>
                  </a:lnTo>
                  <a:lnTo>
                    <a:pt x="165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25" y="0"/>
                  </a:lnTo>
                  <a:lnTo>
                    <a:pt x="240" y="6"/>
                  </a:lnTo>
                  <a:lnTo>
                    <a:pt x="263" y="6"/>
                  </a:lnTo>
                  <a:lnTo>
                    <a:pt x="278" y="11"/>
                  </a:lnTo>
                  <a:lnTo>
                    <a:pt x="293" y="17"/>
                  </a:lnTo>
                  <a:lnTo>
                    <a:pt x="308" y="28"/>
                  </a:lnTo>
                  <a:lnTo>
                    <a:pt x="323" y="34"/>
                  </a:lnTo>
                  <a:lnTo>
                    <a:pt x="353" y="56"/>
                  </a:lnTo>
                  <a:lnTo>
                    <a:pt x="361" y="68"/>
                  </a:lnTo>
                  <a:lnTo>
                    <a:pt x="376" y="7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6" name="Freeform 63"/>
            <p:cNvSpPr/>
            <p:nvPr/>
          </p:nvSpPr>
          <p:spPr>
            <a:xfrm>
              <a:off x="3294" y="750"/>
              <a:ext cx="157" cy="147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105" y="34"/>
                </a:cxn>
                <a:cxn ang="0">
                  <a:pos x="127" y="34"/>
                </a:cxn>
                <a:cxn ang="0">
                  <a:pos x="135" y="40"/>
                </a:cxn>
                <a:cxn ang="0">
                  <a:pos x="142" y="40"/>
                </a:cxn>
                <a:cxn ang="0">
                  <a:pos x="157" y="45"/>
                </a:cxn>
                <a:cxn ang="0">
                  <a:pos x="157" y="62"/>
                </a:cxn>
                <a:cxn ang="0">
                  <a:pos x="135" y="62"/>
                </a:cxn>
                <a:cxn ang="0">
                  <a:pos x="120" y="73"/>
                </a:cxn>
                <a:cxn ang="0">
                  <a:pos x="120" y="96"/>
                </a:cxn>
                <a:cxn ang="0">
                  <a:pos x="127" y="113"/>
                </a:cxn>
                <a:cxn ang="0">
                  <a:pos x="135" y="124"/>
                </a:cxn>
                <a:cxn ang="0">
                  <a:pos x="135" y="147"/>
                </a:cxn>
                <a:cxn ang="0">
                  <a:pos x="127" y="147"/>
                </a:cxn>
                <a:cxn ang="0">
                  <a:pos x="112" y="141"/>
                </a:cxn>
                <a:cxn ang="0">
                  <a:pos x="105" y="130"/>
                </a:cxn>
                <a:cxn ang="0">
                  <a:pos x="97" y="124"/>
                </a:cxn>
                <a:cxn ang="0">
                  <a:pos x="90" y="113"/>
                </a:cxn>
                <a:cxn ang="0">
                  <a:pos x="82" y="107"/>
                </a:cxn>
                <a:cxn ang="0">
                  <a:pos x="67" y="102"/>
                </a:cxn>
                <a:cxn ang="0">
                  <a:pos x="52" y="102"/>
                </a:cxn>
                <a:cxn ang="0">
                  <a:pos x="52" y="107"/>
                </a:cxn>
                <a:cxn ang="0">
                  <a:pos x="45" y="107"/>
                </a:cxn>
                <a:cxn ang="0">
                  <a:pos x="30" y="119"/>
                </a:cxn>
                <a:cxn ang="0">
                  <a:pos x="30" y="124"/>
                </a:cxn>
                <a:cxn ang="0">
                  <a:pos x="7" y="124"/>
                </a:cxn>
                <a:cxn ang="0">
                  <a:pos x="0" y="113"/>
                </a:cxn>
                <a:cxn ang="0">
                  <a:pos x="0" y="107"/>
                </a:cxn>
                <a:cxn ang="0">
                  <a:pos x="7" y="102"/>
                </a:cxn>
                <a:cxn ang="0">
                  <a:pos x="7" y="90"/>
                </a:cxn>
                <a:cxn ang="0">
                  <a:pos x="15" y="85"/>
                </a:cxn>
                <a:cxn ang="0">
                  <a:pos x="22" y="73"/>
                </a:cxn>
                <a:cxn ang="0">
                  <a:pos x="30" y="68"/>
                </a:cxn>
                <a:cxn ang="0">
                  <a:pos x="30" y="56"/>
                </a:cxn>
                <a:cxn ang="0">
                  <a:pos x="22" y="51"/>
                </a:cxn>
                <a:cxn ang="0">
                  <a:pos x="7" y="51"/>
                </a:cxn>
                <a:cxn ang="0">
                  <a:pos x="7" y="45"/>
                </a:cxn>
                <a:cxn ang="0">
                  <a:pos x="0" y="34"/>
                </a:cxn>
                <a:cxn ang="0">
                  <a:pos x="37" y="34"/>
                </a:cxn>
                <a:cxn ang="0">
                  <a:pos x="45" y="28"/>
                </a:cxn>
                <a:cxn ang="0">
                  <a:pos x="52" y="28"/>
                </a:cxn>
                <a:cxn ang="0">
                  <a:pos x="52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67" y="11"/>
                </a:cxn>
                <a:cxn ang="0">
                  <a:pos x="82" y="0"/>
                </a:cxn>
                <a:cxn ang="0">
                  <a:pos x="90" y="11"/>
                </a:cxn>
                <a:cxn ang="0">
                  <a:pos x="90" y="17"/>
                </a:cxn>
                <a:cxn ang="0">
                  <a:pos x="97" y="23"/>
                </a:cxn>
                <a:cxn ang="0">
                  <a:pos x="97" y="28"/>
                </a:cxn>
              </a:cxnLst>
              <a:pathLst>
                <a:path w="157" h="147">
                  <a:moveTo>
                    <a:pt x="97" y="28"/>
                  </a:moveTo>
                  <a:lnTo>
                    <a:pt x="105" y="34"/>
                  </a:lnTo>
                  <a:lnTo>
                    <a:pt x="127" y="34"/>
                  </a:lnTo>
                  <a:lnTo>
                    <a:pt x="135" y="40"/>
                  </a:lnTo>
                  <a:lnTo>
                    <a:pt x="142" y="40"/>
                  </a:lnTo>
                  <a:lnTo>
                    <a:pt x="157" y="45"/>
                  </a:lnTo>
                  <a:lnTo>
                    <a:pt x="157" y="62"/>
                  </a:lnTo>
                  <a:lnTo>
                    <a:pt x="135" y="62"/>
                  </a:lnTo>
                  <a:lnTo>
                    <a:pt x="120" y="73"/>
                  </a:lnTo>
                  <a:lnTo>
                    <a:pt x="120" y="96"/>
                  </a:lnTo>
                  <a:lnTo>
                    <a:pt x="127" y="113"/>
                  </a:lnTo>
                  <a:lnTo>
                    <a:pt x="135" y="124"/>
                  </a:lnTo>
                  <a:lnTo>
                    <a:pt x="135" y="147"/>
                  </a:lnTo>
                  <a:lnTo>
                    <a:pt x="127" y="147"/>
                  </a:lnTo>
                  <a:lnTo>
                    <a:pt x="112" y="141"/>
                  </a:lnTo>
                  <a:lnTo>
                    <a:pt x="105" y="130"/>
                  </a:lnTo>
                  <a:lnTo>
                    <a:pt x="97" y="124"/>
                  </a:lnTo>
                  <a:lnTo>
                    <a:pt x="90" y="113"/>
                  </a:lnTo>
                  <a:lnTo>
                    <a:pt x="82" y="107"/>
                  </a:lnTo>
                  <a:lnTo>
                    <a:pt x="67" y="102"/>
                  </a:lnTo>
                  <a:lnTo>
                    <a:pt x="52" y="102"/>
                  </a:lnTo>
                  <a:lnTo>
                    <a:pt x="52" y="107"/>
                  </a:lnTo>
                  <a:lnTo>
                    <a:pt x="45" y="107"/>
                  </a:lnTo>
                  <a:lnTo>
                    <a:pt x="30" y="119"/>
                  </a:lnTo>
                  <a:lnTo>
                    <a:pt x="30" y="124"/>
                  </a:lnTo>
                  <a:lnTo>
                    <a:pt x="7" y="12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15" y="85"/>
                  </a:lnTo>
                  <a:lnTo>
                    <a:pt x="22" y="73"/>
                  </a:lnTo>
                  <a:lnTo>
                    <a:pt x="30" y="68"/>
                  </a:lnTo>
                  <a:lnTo>
                    <a:pt x="30" y="56"/>
                  </a:lnTo>
                  <a:lnTo>
                    <a:pt x="22" y="51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34"/>
                  </a:lnTo>
                  <a:lnTo>
                    <a:pt x="37" y="34"/>
                  </a:lnTo>
                  <a:lnTo>
                    <a:pt x="45" y="28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67" y="11"/>
                  </a:lnTo>
                  <a:lnTo>
                    <a:pt x="82" y="0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7" name="Freeform 64"/>
            <p:cNvSpPr/>
            <p:nvPr/>
          </p:nvSpPr>
          <p:spPr>
            <a:xfrm>
              <a:off x="1038" y="761"/>
              <a:ext cx="504" cy="311"/>
            </a:xfrm>
            <a:custGeom>
              <a:avLst/>
              <a:gdLst/>
              <a:ahLst/>
              <a:cxnLst>
                <a:cxn ang="0">
                  <a:pos x="225" y="57"/>
                </a:cxn>
                <a:cxn ang="0">
                  <a:pos x="270" y="96"/>
                </a:cxn>
                <a:cxn ang="0">
                  <a:pos x="300" y="119"/>
                </a:cxn>
                <a:cxn ang="0">
                  <a:pos x="353" y="153"/>
                </a:cxn>
                <a:cxn ang="0">
                  <a:pos x="428" y="215"/>
                </a:cxn>
                <a:cxn ang="0">
                  <a:pos x="466" y="237"/>
                </a:cxn>
                <a:cxn ang="0">
                  <a:pos x="481" y="243"/>
                </a:cxn>
                <a:cxn ang="0">
                  <a:pos x="488" y="249"/>
                </a:cxn>
                <a:cxn ang="0">
                  <a:pos x="481" y="277"/>
                </a:cxn>
                <a:cxn ang="0">
                  <a:pos x="458" y="299"/>
                </a:cxn>
                <a:cxn ang="0">
                  <a:pos x="466" y="305"/>
                </a:cxn>
                <a:cxn ang="0">
                  <a:pos x="406" y="311"/>
                </a:cxn>
                <a:cxn ang="0">
                  <a:pos x="376" y="305"/>
                </a:cxn>
                <a:cxn ang="0">
                  <a:pos x="346" y="299"/>
                </a:cxn>
                <a:cxn ang="0">
                  <a:pos x="308" y="288"/>
                </a:cxn>
                <a:cxn ang="0">
                  <a:pos x="278" y="282"/>
                </a:cxn>
                <a:cxn ang="0">
                  <a:pos x="248" y="271"/>
                </a:cxn>
                <a:cxn ang="0">
                  <a:pos x="218" y="265"/>
                </a:cxn>
                <a:cxn ang="0">
                  <a:pos x="188" y="254"/>
                </a:cxn>
                <a:cxn ang="0">
                  <a:pos x="165" y="249"/>
                </a:cxn>
                <a:cxn ang="0">
                  <a:pos x="135" y="243"/>
                </a:cxn>
                <a:cxn ang="0">
                  <a:pos x="112" y="237"/>
                </a:cxn>
                <a:cxn ang="0">
                  <a:pos x="82" y="232"/>
                </a:cxn>
                <a:cxn ang="0">
                  <a:pos x="60" y="226"/>
                </a:cxn>
                <a:cxn ang="0">
                  <a:pos x="37" y="220"/>
                </a:cxn>
                <a:cxn ang="0">
                  <a:pos x="15" y="209"/>
                </a:cxn>
                <a:cxn ang="0">
                  <a:pos x="0" y="186"/>
                </a:cxn>
                <a:cxn ang="0">
                  <a:pos x="22" y="170"/>
                </a:cxn>
                <a:cxn ang="0">
                  <a:pos x="75" y="186"/>
                </a:cxn>
                <a:cxn ang="0">
                  <a:pos x="135" y="198"/>
                </a:cxn>
                <a:cxn ang="0">
                  <a:pos x="188" y="215"/>
                </a:cxn>
                <a:cxn ang="0">
                  <a:pos x="240" y="226"/>
                </a:cxn>
                <a:cxn ang="0">
                  <a:pos x="293" y="243"/>
                </a:cxn>
                <a:cxn ang="0">
                  <a:pos x="353" y="260"/>
                </a:cxn>
                <a:cxn ang="0">
                  <a:pos x="406" y="277"/>
                </a:cxn>
                <a:cxn ang="0">
                  <a:pos x="458" y="294"/>
                </a:cxn>
                <a:cxn ang="0">
                  <a:pos x="421" y="254"/>
                </a:cxn>
                <a:cxn ang="0">
                  <a:pos x="150" y="57"/>
                </a:cxn>
                <a:cxn ang="0">
                  <a:pos x="112" y="17"/>
                </a:cxn>
                <a:cxn ang="0">
                  <a:pos x="120" y="6"/>
                </a:cxn>
                <a:cxn ang="0">
                  <a:pos x="143" y="0"/>
                </a:cxn>
                <a:cxn ang="0">
                  <a:pos x="210" y="40"/>
                </a:cxn>
              </a:cxnLst>
              <a:pathLst>
                <a:path w="504" h="311">
                  <a:moveTo>
                    <a:pt x="210" y="40"/>
                  </a:moveTo>
                  <a:lnTo>
                    <a:pt x="225" y="57"/>
                  </a:lnTo>
                  <a:lnTo>
                    <a:pt x="255" y="79"/>
                  </a:lnTo>
                  <a:lnTo>
                    <a:pt x="270" y="96"/>
                  </a:lnTo>
                  <a:lnTo>
                    <a:pt x="285" y="102"/>
                  </a:lnTo>
                  <a:lnTo>
                    <a:pt x="300" y="119"/>
                  </a:lnTo>
                  <a:lnTo>
                    <a:pt x="331" y="141"/>
                  </a:lnTo>
                  <a:lnTo>
                    <a:pt x="353" y="153"/>
                  </a:lnTo>
                  <a:lnTo>
                    <a:pt x="413" y="198"/>
                  </a:lnTo>
                  <a:lnTo>
                    <a:pt x="428" y="215"/>
                  </a:lnTo>
                  <a:lnTo>
                    <a:pt x="443" y="226"/>
                  </a:lnTo>
                  <a:lnTo>
                    <a:pt x="466" y="237"/>
                  </a:lnTo>
                  <a:lnTo>
                    <a:pt x="466" y="243"/>
                  </a:lnTo>
                  <a:lnTo>
                    <a:pt x="481" y="243"/>
                  </a:lnTo>
                  <a:lnTo>
                    <a:pt x="481" y="249"/>
                  </a:lnTo>
                  <a:lnTo>
                    <a:pt x="488" y="249"/>
                  </a:lnTo>
                  <a:lnTo>
                    <a:pt x="504" y="260"/>
                  </a:lnTo>
                  <a:lnTo>
                    <a:pt x="481" y="277"/>
                  </a:lnTo>
                  <a:lnTo>
                    <a:pt x="481" y="282"/>
                  </a:lnTo>
                  <a:lnTo>
                    <a:pt x="458" y="299"/>
                  </a:lnTo>
                  <a:lnTo>
                    <a:pt x="466" y="299"/>
                  </a:lnTo>
                  <a:lnTo>
                    <a:pt x="466" y="305"/>
                  </a:lnTo>
                  <a:lnTo>
                    <a:pt x="443" y="311"/>
                  </a:lnTo>
                  <a:lnTo>
                    <a:pt x="406" y="311"/>
                  </a:lnTo>
                  <a:lnTo>
                    <a:pt x="391" y="305"/>
                  </a:lnTo>
                  <a:lnTo>
                    <a:pt x="376" y="305"/>
                  </a:lnTo>
                  <a:lnTo>
                    <a:pt x="361" y="299"/>
                  </a:lnTo>
                  <a:lnTo>
                    <a:pt x="346" y="299"/>
                  </a:lnTo>
                  <a:lnTo>
                    <a:pt x="323" y="294"/>
                  </a:lnTo>
                  <a:lnTo>
                    <a:pt x="308" y="288"/>
                  </a:lnTo>
                  <a:lnTo>
                    <a:pt x="293" y="288"/>
                  </a:lnTo>
                  <a:lnTo>
                    <a:pt x="278" y="282"/>
                  </a:lnTo>
                  <a:lnTo>
                    <a:pt x="263" y="277"/>
                  </a:lnTo>
                  <a:lnTo>
                    <a:pt x="248" y="271"/>
                  </a:lnTo>
                  <a:lnTo>
                    <a:pt x="233" y="265"/>
                  </a:lnTo>
                  <a:lnTo>
                    <a:pt x="218" y="265"/>
                  </a:lnTo>
                  <a:lnTo>
                    <a:pt x="203" y="260"/>
                  </a:lnTo>
                  <a:lnTo>
                    <a:pt x="188" y="254"/>
                  </a:lnTo>
                  <a:lnTo>
                    <a:pt x="173" y="254"/>
                  </a:lnTo>
                  <a:lnTo>
                    <a:pt x="165" y="249"/>
                  </a:lnTo>
                  <a:lnTo>
                    <a:pt x="150" y="243"/>
                  </a:lnTo>
                  <a:lnTo>
                    <a:pt x="135" y="243"/>
                  </a:lnTo>
                  <a:lnTo>
                    <a:pt x="128" y="237"/>
                  </a:lnTo>
                  <a:lnTo>
                    <a:pt x="112" y="237"/>
                  </a:lnTo>
                  <a:lnTo>
                    <a:pt x="97" y="232"/>
                  </a:lnTo>
                  <a:lnTo>
                    <a:pt x="82" y="232"/>
                  </a:lnTo>
                  <a:lnTo>
                    <a:pt x="75" y="226"/>
                  </a:lnTo>
                  <a:lnTo>
                    <a:pt x="60" y="226"/>
                  </a:lnTo>
                  <a:lnTo>
                    <a:pt x="52" y="220"/>
                  </a:lnTo>
                  <a:lnTo>
                    <a:pt x="37" y="220"/>
                  </a:lnTo>
                  <a:lnTo>
                    <a:pt x="22" y="215"/>
                  </a:lnTo>
                  <a:lnTo>
                    <a:pt x="15" y="209"/>
                  </a:lnTo>
                  <a:lnTo>
                    <a:pt x="0" y="203"/>
                  </a:lnTo>
                  <a:lnTo>
                    <a:pt x="0" y="186"/>
                  </a:lnTo>
                  <a:lnTo>
                    <a:pt x="7" y="175"/>
                  </a:lnTo>
                  <a:lnTo>
                    <a:pt x="22" y="170"/>
                  </a:lnTo>
                  <a:lnTo>
                    <a:pt x="52" y="175"/>
                  </a:lnTo>
                  <a:lnTo>
                    <a:pt x="75" y="186"/>
                  </a:lnTo>
                  <a:lnTo>
                    <a:pt x="105" y="192"/>
                  </a:lnTo>
                  <a:lnTo>
                    <a:pt x="135" y="198"/>
                  </a:lnTo>
                  <a:lnTo>
                    <a:pt x="158" y="203"/>
                  </a:lnTo>
                  <a:lnTo>
                    <a:pt x="188" y="215"/>
                  </a:lnTo>
                  <a:lnTo>
                    <a:pt x="218" y="220"/>
                  </a:lnTo>
                  <a:lnTo>
                    <a:pt x="240" y="226"/>
                  </a:lnTo>
                  <a:lnTo>
                    <a:pt x="270" y="237"/>
                  </a:lnTo>
                  <a:lnTo>
                    <a:pt x="293" y="243"/>
                  </a:lnTo>
                  <a:lnTo>
                    <a:pt x="323" y="254"/>
                  </a:lnTo>
                  <a:lnTo>
                    <a:pt x="353" y="260"/>
                  </a:lnTo>
                  <a:lnTo>
                    <a:pt x="376" y="271"/>
                  </a:lnTo>
                  <a:lnTo>
                    <a:pt x="406" y="277"/>
                  </a:lnTo>
                  <a:lnTo>
                    <a:pt x="436" y="282"/>
                  </a:lnTo>
                  <a:lnTo>
                    <a:pt x="458" y="294"/>
                  </a:lnTo>
                  <a:lnTo>
                    <a:pt x="466" y="288"/>
                  </a:lnTo>
                  <a:lnTo>
                    <a:pt x="421" y="254"/>
                  </a:lnTo>
                  <a:lnTo>
                    <a:pt x="398" y="243"/>
                  </a:lnTo>
                  <a:lnTo>
                    <a:pt x="150" y="57"/>
                  </a:lnTo>
                  <a:lnTo>
                    <a:pt x="135" y="40"/>
                  </a:lnTo>
                  <a:lnTo>
                    <a:pt x="112" y="17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65" y="0"/>
                  </a:lnTo>
                  <a:lnTo>
                    <a:pt x="210" y="4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8" name="Freeform 65"/>
            <p:cNvSpPr/>
            <p:nvPr/>
          </p:nvSpPr>
          <p:spPr>
            <a:xfrm>
              <a:off x="4391" y="795"/>
              <a:ext cx="166" cy="136"/>
            </a:xfrm>
            <a:custGeom>
              <a:avLst/>
              <a:gdLst/>
              <a:ahLst/>
              <a:cxnLst>
                <a:cxn ang="0">
                  <a:pos x="158" y="23"/>
                </a:cxn>
                <a:cxn ang="0">
                  <a:pos x="166" y="28"/>
                </a:cxn>
                <a:cxn ang="0">
                  <a:pos x="158" y="34"/>
                </a:cxn>
                <a:cxn ang="0">
                  <a:pos x="158" y="40"/>
                </a:cxn>
                <a:cxn ang="0">
                  <a:pos x="151" y="45"/>
                </a:cxn>
                <a:cxn ang="0">
                  <a:pos x="143" y="45"/>
                </a:cxn>
                <a:cxn ang="0">
                  <a:pos x="128" y="51"/>
                </a:cxn>
                <a:cxn ang="0">
                  <a:pos x="113" y="62"/>
                </a:cxn>
                <a:cxn ang="0">
                  <a:pos x="98" y="68"/>
                </a:cxn>
                <a:cxn ang="0">
                  <a:pos x="91" y="79"/>
                </a:cxn>
                <a:cxn ang="0">
                  <a:pos x="23" y="130"/>
                </a:cxn>
                <a:cxn ang="0">
                  <a:pos x="8" y="136"/>
                </a:cxn>
                <a:cxn ang="0">
                  <a:pos x="8" y="124"/>
                </a:cxn>
                <a:cxn ang="0">
                  <a:pos x="0" y="102"/>
                </a:cxn>
                <a:cxn ang="0">
                  <a:pos x="0" y="68"/>
                </a:cxn>
                <a:cxn ang="0">
                  <a:pos x="15" y="62"/>
                </a:cxn>
                <a:cxn ang="0">
                  <a:pos x="23" y="45"/>
                </a:cxn>
                <a:cxn ang="0">
                  <a:pos x="31" y="34"/>
                </a:cxn>
                <a:cxn ang="0">
                  <a:pos x="53" y="17"/>
                </a:cxn>
                <a:cxn ang="0">
                  <a:pos x="68" y="11"/>
                </a:cxn>
                <a:cxn ang="0">
                  <a:pos x="76" y="6"/>
                </a:cxn>
                <a:cxn ang="0">
                  <a:pos x="98" y="6"/>
                </a:cxn>
                <a:cxn ang="0">
                  <a:pos x="106" y="0"/>
                </a:cxn>
                <a:cxn ang="0">
                  <a:pos x="113" y="6"/>
                </a:cxn>
                <a:cxn ang="0">
                  <a:pos x="136" y="6"/>
                </a:cxn>
                <a:cxn ang="0">
                  <a:pos x="158" y="23"/>
                </a:cxn>
              </a:cxnLst>
              <a:pathLst>
                <a:path w="166" h="136">
                  <a:moveTo>
                    <a:pt x="158" y="23"/>
                  </a:moveTo>
                  <a:lnTo>
                    <a:pt x="166" y="28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51" y="45"/>
                  </a:lnTo>
                  <a:lnTo>
                    <a:pt x="143" y="45"/>
                  </a:lnTo>
                  <a:lnTo>
                    <a:pt x="128" y="51"/>
                  </a:lnTo>
                  <a:lnTo>
                    <a:pt x="113" y="62"/>
                  </a:lnTo>
                  <a:lnTo>
                    <a:pt x="98" y="68"/>
                  </a:lnTo>
                  <a:lnTo>
                    <a:pt x="91" y="79"/>
                  </a:lnTo>
                  <a:lnTo>
                    <a:pt x="23" y="130"/>
                  </a:lnTo>
                  <a:lnTo>
                    <a:pt x="8" y="136"/>
                  </a:lnTo>
                  <a:lnTo>
                    <a:pt x="8" y="124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15" y="62"/>
                  </a:lnTo>
                  <a:lnTo>
                    <a:pt x="23" y="45"/>
                  </a:lnTo>
                  <a:lnTo>
                    <a:pt x="31" y="34"/>
                  </a:lnTo>
                  <a:lnTo>
                    <a:pt x="53" y="17"/>
                  </a:lnTo>
                  <a:lnTo>
                    <a:pt x="68" y="11"/>
                  </a:lnTo>
                  <a:lnTo>
                    <a:pt x="76" y="6"/>
                  </a:lnTo>
                  <a:lnTo>
                    <a:pt x="98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36" y="6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9" name="Freeform 66"/>
            <p:cNvSpPr/>
            <p:nvPr/>
          </p:nvSpPr>
          <p:spPr>
            <a:xfrm>
              <a:off x="4173" y="818"/>
              <a:ext cx="166" cy="107"/>
            </a:xfrm>
            <a:custGeom>
              <a:avLst/>
              <a:gdLst/>
              <a:ahLst/>
              <a:cxnLst>
                <a:cxn ang="0">
                  <a:pos x="158" y="45"/>
                </a:cxn>
                <a:cxn ang="0">
                  <a:pos x="158" y="62"/>
                </a:cxn>
                <a:cxn ang="0">
                  <a:pos x="166" y="73"/>
                </a:cxn>
                <a:cxn ang="0">
                  <a:pos x="166" y="90"/>
                </a:cxn>
                <a:cxn ang="0">
                  <a:pos x="151" y="107"/>
                </a:cxn>
                <a:cxn ang="0">
                  <a:pos x="136" y="90"/>
                </a:cxn>
                <a:cxn ang="0">
                  <a:pos x="113" y="79"/>
                </a:cxn>
                <a:cxn ang="0">
                  <a:pos x="98" y="73"/>
                </a:cxn>
                <a:cxn ang="0">
                  <a:pos x="83" y="62"/>
                </a:cxn>
                <a:cxn ang="0">
                  <a:pos x="61" y="56"/>
                </a:cxn>
                <a:cxn ang="0">
                  <a:pos x="45" y="51"/>
                </a:cxn>
                <a:cxn ang="0">
                  <a:pos x="23" y="51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8" y="17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53" y="0"/>
                </a:cxn>
                <a:cxn ang="0">
                  <a:pos x="76" y="0"/>
                </a:cxn>
                <a:cxn ang="0">
                  <a:pos x="91" y="5"/>
                </a:cxn>
                <a:cxn ang="0">
                  <a:pos x="113" y="11"/>
                </a:cxn>
                <a:cxn ang="0">
                  <a:pos x="128" y="17"/>
                </a:cxn>
                <a:cxn ang="0">
                  <a:pos x="143" y="28"/>
                </a:cxn>
                <a:cxn ang="0">
                  <a:pos x="158" y="45"/>
                </a:cxn>
              </a:cxnLst>
              <a:pathLst>
                <a:path w="166" h="107">
                  <a:moveTo>
                    <a:pt x="158" y="45"/>
                  </a:moveTo>
                  <a:lnTo>
                    <a:pt x="158" y="62"/>
                  </a:lnTo>
                  <a:lnTo>
                    <a:pt x="166" y="73"/>
                  </a:lnTo>
                  <a:lnTo>
                    <a:pt x="166" y="90"/>
                  </a:lnTo>
                  <a:lnTo>
                    <a:pt x="151" y="107"/>
                  </a:lnTo>
                  <a:lnTo>
                    <a:pt x="136" y="90"/>
                  </a:lnTo>
                  <a:lnTo>
                    <a:pt x="113" y="79"/>
                  </a:lnTo>
                  <a:lnTo>
                    <a:pt x="98" y="73"/>
                  </a:lnTo>
                  <a:lnTo>
                    <a:pt x="83" y="62"/>
                  </a:lnTo>
                  <a:lnTo>
                    <a:pt x="61" y="56"/>
                  </a:lnTo>
                  <a:lnTo>
                    <a:pt x="45" y="51"/>
                  </a:lnTo>
                  <a:lnTo>
                    <a:pt x="23" y="51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53" y="0"/>
                  </a:lnTo>
                  <a:lnTo>
                    <a:pt x="76" y="0"/>
                  </a:lnTo>
                  <a:lnTo>
                    <a:pt x="91" y="5"/>
                  </a:lnTo>
                  <a:lnTo>
                    <a:pt x="113" y="11"/>
                  </a:lnTo>
                  <a:lnTo>
                    <a:pt x="128" y="17"/>
                  </a:lnTo>
                  <a:lnTo>
                    <a:pt x="143" y="2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0" name="Freeform 67"/>
            <p:cNvSpPr/>
            <p:nvPr/>
          </p:nvSpPr>
          <p:spPr>
            <a:xfrm>
              <a:off x="2151" y="829"/>
              <a:ext cx="60" cy="34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60" y="23"/>
                </a:cxn>
                <a:cxn ang="0">
                  <a:pos x="45" y="34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52" y="0"/>
                </a:cxn>
                <a:cxn ang="0">
                  <a:pos x="60" y="6"/>
                </a:cxn>
                <a:cxn ang="0">
                  <a:pos x="60" y="11"/>
                </a:cxn>
              </a:cxnLst>
              <a:pathLst>
                <a:path w="60" h="34">
                  <a:moveTo>
                    <a:pt x="60" y="11"/>
                  </a:moveTo>
                  <a:lnTo>
                    <a:pt x="60" y="23"/>
                  </a:lnTo>
                  <a:lnTo>
                    <a:pt x="45" y="34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52" y="0"/>
                  </a:lnTo>
                  <a:lnTo>
                    <a:pt x="60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1" name="Freeform 68"/>
            <p:cNvSpPr/>
            <p:nvPr/>
          </p:nvSpPr>
          <p:spPr>
            <a:xfrm>
              <a:off x="3534" y="829"/>
              <a:ext cx="166" cy="124"/>
            </a:xfrm>
            <a:custGeom>
              <a:avLst/>
              <a:gdLst/>
              <a:ahLst/>
              <a:cxnLst>
                <a:cxn ang="0">
                  <a:pos x="90" y="34"/>
                </a:cxn>
                <a:cxn ang="0">
                  <a:pos x="151" y="34"/>
                </a:cxn>
                <a:cxn ang="0">
                  <a:pos x="143" y="40"/>
                </a:cxn>
                <a:cxn ang="0">
                  <a:pos x="166" y="45"/>
                </a:cxn>
                <a:cxn ang="0">
                  <a:pos x="158" y="51"/>
                </a:cxn>
                <a:cxn ang="0">
                  <a:pos x="151" y="51"/>
                </a:cxn>
                <a:cxn ang="0">
                  <a:pos x="143" y="56"/>
                </a:cxn>
                <a:cxn ang="0">
                  <a:pos x="128" y="56"/>
                </a:cxn>
                <a:cxn ang="0">
                  <a:pos x="121" y="62"/>
                </a:cxn>
                <a:cxn ang="0">
                  <a:pos x="121" y="85"/>
                </a:cxn>
                <a:cxn ang="0">
                  <a:pos x="136" y="96"/>
                </a:cxn>
                <a:cxn ang="0">
                  <a:pos x="143" y="107"/>
                </a:cxn>
                <a:cxn ang="0">
                  <a:pos x="143" y="113"/>
                </a:cxn>
                <a:cxn ang="0">
                  <a:pos x="136" y="118"/>
                </a:cxn>
                <a:cxn ang="0">
                  <a:pos x="121" y="124"/>
                </a:cxn>
                <a:cxn ang="0">
                  <a:pos x="121" y="113"/>
                </a:cxn>
                <a:cxn ang="0">
                  <a:pos x="113" y="113"/>
                </a:cxn>
                <a:cxn ang="0">
                  <a:pos x="98" y="102"/>
                </a:cxn>
                <a:cxn ang="0">
                  <a:pos x="90" y="102"/>
                </a:cxn>
                <a:cxn ang="0">
                  <a:pos x="83" y="96"/>
                </a:cxn>
                <a:cxn ang="0">
                  <a:pos x="53" y="96"/>
                </a:cxn>
                <a:cxn ang="0">
                  <a:pos x="30" y="113"/>
                </a:cxn>
                <a:cxn ang="0">
                  <a:pos x="15" y="113"/>
                </a:cxn>
                <a:cxn ang="0">
                  <a:pos x="15" y="90"/>
                </a:cxn>
                <a:cxn ang="0">
                  <a:pos x="23" y="79"/>
                </a:cxn>
                <a:cxn ang="0">
                  <a:pos x="23" y="51"/>
                </a:cxn>
                <a:cxn ang="0">
                  <a:pos x="15" y="40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8" y="23"/>
                </a:cxn>
                <a:cxn ang="0">
                  <a:pos x="23" y="23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38" y="23"/>
                </a:cxn>
                <a:cxn ang="0">
                  <a:pos x="45" y="17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1"/>
                </a:cxn>
                <a:cxn ang="0">
                  <a:pos x="90" y="23"/>
                </a:cxn>
                <a:cxn ang="0">
                  <a:pos x="90" y="34"/>
                </a:cxn>
              </a:cxnLst>
              <a:pathLst>
                <a:path w="166" h="124">
                  <a:moveTo>
                    <a:pt x="90" y="34"/>
                  </a:moveTo>
                  <a:lnTo>
                    <a:pt x="151" y="34"/>
                  </a:lnTo>
                  <a:lnTo>
                    <a:pt x="143" y="40"/>
                  </a:lnTo>
                  <a:lnTo>
                    <a:pt x="166" y="45"/>
                  </a:lnTo>
                  <a:lnTo>
                    <a:pt x="158" y="51"/>
                  </a:lnTo>
                  <a:lnTo>
                    <a:pt x="151" y="51"/>
                  </a:lnTo>
                  <a:lnTo>
                    <a:pt x="143" y="56"/>
                  </a:lnTo>
                  <a:lnTo>
                    <a:pt x="128" y="56"/>
                  </a:lnTo>
                  <a:lnTo>
                    <a:pt x="121" y="62"/>
                  </a:lnTo>
                  <a:lnTo>
                    <a:pt x="121" y="85"/>
                  </a:lnTo>
                  <a:lnTo>
                    <a:pt x="136" y="96"/>
                  </a:lnTo>
                  <a:lnTo>
                    <a:pt x="143" y="107"/>
                  </a:lnTo>
                  <a:lnTo>
                    <a:pt x="143" y="113"/>
                  </a:lnTo>
                  <a:lnTo>
                    <a:pt x="136" y="118"/>
                  </a:lnTo>
                  <a:lnTo>
                    <a:pt x="121" y="124"/>
                  </a:lnTo>
                  <a:lnTo>
                    <a:pt x="121" y="113"/>
                  </a:lnTo>
                  <a:lnTo>
                    <a:pt x="113" y="113"/>
                  </a:lnTo>
                  <a:lnTo>
                    <a:pt x="98" y="102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53" y="96"/>
                  </a:lnTo>
                  <a:lnTo>
                    <a:pt x="30" y="113"/>
                  </a:lnTo>
                  <a:lnTo>
                    <a:pt x="15" y="113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51"/>
                  </a:lnTo>
                  <a:lnTo>
                    <a:pt x="15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3"/>
                  </a:lnTo>
                  <a:lnTo>
                    <a:pt x="23" y="23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8" y="23"/>
                  </a:lnTo>
                  <a:lnTo>
                    <a:pt x="45" y="1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lnTo>
                    <a:pt x="90" y="23"/>
                  </a:lnTo>
                  <a:lnTo>
                    <a:pt x="90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2" name="Freeform 69"/>
            <p:cNvSpPr/>
            <p:nvPr/>
          </p:nvSpPr>
          <p:spPr>
            <a:xfrm>
              <a:off x="2376" y="857"/>
              <a:ext cx="83" cy="57"/>
            </a:xfrm>
            <a:custGeom>
              <a:avLst/>
              <a:gdLst/>
              <a:ahLst/>
              <a:cxnLst>
                <a:cxn ang="0">
                  <a:pos x="83" y="23"/>
                </a:cxn>
                <a:cxn ang="0">
                  <a:pos x="83" y="34"/>
                </a:cxn>
                <a:cxn ang="0">
                  <a:pos x="53" y="57"/>
                </a:cxn>
                <a:cxn ang="0">
                  <a:pos x="23" y="57"/>
                </a:cxn>
                <a:cxn ang="0">
                  <a:pos x="15" y="51"/>
                </a:cxn>
                <a:cxn ang="0">
                  <a:pos x="15" y="45"/>
                </a:cxn>
                <a:cxn ang="0">
                  <a:pos x="8" y="45"/>
                </a:cxn>
                <a:cxn ang="0">
                  <a:pos x="0" y="40"/>
                </a:cxn>
                <a:cxn ang="0">
                  <a:pos x="0" y="17"/>
                </a:cxn>
                <a:cxn ang="0">
                  <a:pos x="23" y="0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60" y="6"/>
                </a:cxn>
                <a:cxn ang="0">
                  <a:pos x="83" y="23"/>
                </a:cxn>
              </a:cxnLst>
              <a:pathLst>
                <a:path w="83" h="57">
                  <a:moveTo>
                    <a:pt x="83" y="23"/>
                  </a:moveTo>
                  <a:lnTo>
                    <a:pt x="83" y="34"/>
                  </a:lnTo>
                  <a:lnTo>
                    <a:pt x="53" y="57"/>
                  </a:lnTo>
                  <a:lnTo>
                    <a:pt x="23" y="57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60" y="6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3" name="Freeform 70"/>
            <p:cNvSpPr/>
            <p:nvPr/>
          </p:nvSpPr>
          <p:spPr>
            <a:xfrm>
              <a:off x="226" y="863"/>
              <a:ext cx="90" cy="62"/>
            </a:xfrm>
            <a:custGeom>
              <a:avLst/>
              <a:gdLst/>
              <a:ahLst/>
              <a:cxnLst>
                <a:cxn ang="0">
                  <a:pos x="82" y="17"/>
                </a:cxn>
                <a:cxn ang="0">
                  <a:pos x="90" y="22"/>
                </a:cxn>
                <a:cxn ang="0">
                  <a:pos x="90" y="34"/>
                </a:cxn>
                <a:cxn ang="0">
                  <a:pos x="82" y="39"/>
                </a:cxn>
                <a:cxn ang="0">
                  <a:pos x="82" y="51"/>
                </a:cxn>
                <a:cxn ang="0">
                  <a:pos x="75" y="51"/>
                </a:cxn>
                <a:cxn ang="0">
                  <a:pos x="60" y="62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7" y="34"/>
                </a:cxn>
                <a:cxn ang="0">
                  <a:pos x="7" y="22"/>
                </a:cxn>
                <a:cxn ang="0">
                  <a:pos x="0" y="17"/>
                </a:cxn>
                <a:cxn ang="0">
                  <a:pos x="7" y="17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0"/>
                </a:cxn>
                <a:cxn ang="0">
                  <a:pos x="60" y="0"/>
                </a:cxn>
                <a:cxn ang="0">
                  <a:pos x="82" y="17"/>
                </a:cxn>
              </a:cxnLst>
              <a:pathLst>
                <a:path w="90" h="62">
                  <a:moveTo>
                    <a:pt x="82" y="17"/>
                  </a:moveTo>
                  <a:lnTo>
                    <a:pt x="90" y="22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2" y="51"/>
                  </a:lnTo>
                  <a:lnTo>
                    <a:pt x="75" y="51"/>
                  </a:lnTo>
                  <a:lnTo>
                    <a:pt x="60" y="62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7" y="34"/>
                  </a:lnTo>
                  <a:lnTo>
                    <a:pt x="7" y="22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60" y="0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4" name="Freeform 71"/>
            <p:cNvSpPr/>
            <p:nvPr/>
          </p:nvSpPr>
          <p:spPr>
            <a:xfrm>
              <a:off x="1128" y="863"/>
              <a:ext cx="68" cy="45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8" y="22"/>
                </a:cxn>
                <a:cxn ang="0">
                  <a:pos x="53" y="34"/>
                </a:cxn>
                <a:cxn ang="0">
                  <a:pos x="53" y="39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0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38" y="0"/>
                </a:cxn>
                <a:cxn ang="0">
                  <a:pos x="45" y="6"/>
                </a:cxn>
                <a:cxn ang="0">
                  <a:pos x="53" y="6"/>
                </a:cxn>
                <a:cxn ang="0">
                  <a:pos x="68" y="17"/>
                </a:cxn>
              </a:cxnLst>
              <a:pathLst>
                <a:path w="68" h="45">
                  <a:moveTo>
                    <a:pt x="68" y="17"/>
                  </a:moveTo>
                  <a:lnTo>
                    <a:pt x="68" y="22"/>
                  </a:lnTo>
                  <a:lnTo>
                    <a:pt x="53" y="34"/>
                  </a:lnTo>
                  <a:lnTo>
                    <a:pt x="53" y="39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5" name="Freeform 72"/>
            <p:cNvSpPr/>
            <p:nvPr/>
          </p:nvSpPr>
          <p:spPr>
            <a:xfrm>
              <a:off x="3121" y="869"/>
              <a:ext cx="90" cy="50"/>
            </a:xfrm>
            <a:custGeom>
              <a:avLst/>
              <a:gdLst/>
              <a:ahLst/>
              <a:cxnLst>
                <a:cxn ang="0">
                  <a:pos x="90" y="16"/>
                </a:cxn>
                <a:cxn ang="0">
                  <a:pos x="90" y="22"/>
                </a:cxn>
                <a:cxn ang="0">
                  <a:pos x="82" y="28"/>
                </a:cxn>
                <a:cxn ang="0">
                  <a:pos x="82" y="39"/>
                </a:cxn>
                <a:cxn ang="0">
                  <a:pos x="75" y="45"/>
                </a:cxn>
                <a:cxn ang="0">
                  <a:pos x="60" y="45"/>
                </a:cxn>
                <a:cxn ang="0">
                  <a:pos x="52" y="50"/>
                </a:cxn>
                <a:cxn ang="0">
                  <a:pos x="45" y="45"/>
                </a:cxn>
                <a:cxn ang="0">
                  <a:pos x="30" y="45"/>
                </a:cxn>
                <a:cxn ang="0">
                  <a:pos x="22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15" y="11"/>
                </a:cxn>
                <a:cxn ang="0">
                  <a:pos x="22" y="11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90" y="16"/>
                </a:cxn>
              </a:cxnLst>
              <a:pathLst>
                <a:path w="90" h="50">
                  <a:moveTo>
                    <a:pt x="90" y="16"/>
                  </a:moveTo>
                  <a:lnTo>
                    <a:pt x="90" y="22"/>
                  </a:lnTo>
                  <a:lnTo>
                    <a:pt x="82" y="28"/>
                  </a:lnTo>
                  <a:lnTo>
                    <a:pt x="82" y="39"/>
                  </a:lnTo>
                  <a:lnTo>
                    <a:pt x="75" y="45"/>
                  </a:lnTo>
                  <a:lnTo>
                    <a:pt x="60" y="45"/>
                  </a:lnTo>
                  <a:lnTo>
                    <a:pt x="52" y="50"/>
                  </a:lnTo>
                  <a:lnTo>
                    <a:pt x="45" y="45"/>
                  </a:lnTo>
                  <a:lnTo>
                    <a:pt x="30" y="45"/>
                  </a:lnTo>
                  <a:lnTo>
                    <a:pt x="22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90" y="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6" name="Freeform 73"/>
            <p:cNvSpPr/>
            <p:nvPr/>
          </p:nvSpPr>
          <p:spPr>
            <a:xfrm>
              <a:off x="4467" y="874"/>
              <a:ext cx="278" cy="107"/>
            </a:xfrm>
            <a:custGeom>
              <a:avLst/>
              <a:gdLst/>
              <a:ahLst/>
              <a:cxnLst>
                <a:cxn ang="0">
                  <a:pos x="278" y="51"/>
                </a:cxn>
                <a:cxn ang="0">
                  <a:pos x="278" y="57"/>
                </a:cxn>
                <a:cxn ang="0">
                  <a:pos x="270" y="68"/>
                </a:cxn>
                <a:cxn ang="0">
                  <a:pos x="263" y="73"/>
                </a:cxn>
                <a:cxn ang="0">
                  <a:pos x="248" y="79"/>
                </a:cxn>
                <a:cxn ang="0">
                  <a:pos x="233" y="85"/>
                </a:cxn>
                <a:cxn ang="0">
                  <a:pos x="218" y="85"/>
                </a:cxn>
                <a:cxn ang="0">
                  <a:pos x="203" y="79"/>
                </a:cxn>
                <a:cxn ang="0">
                  <a:pos x="188" y="79"/>
                </a:cxn>
                <a:cxn ang="0">
                  <a:pos x="165" y="73"/>
                </a:cxn>
                <a:cxn ang="0">
                  <a:pos x="143" y="73"/>
                </a:cxn>
                <a:cxn ang="0">
                  <a:pos x="120" y="79"/>
                </a:cxn>
                <a:cxn ang="0">
                  <a:pos x="90" y="79"/>
                </a:cxn>
                <a:cxn ang="0">
                  <a:pos x="75" y="85"/>
                </a:cxn>
                <a:cxn ang="0">
                  <a:pos x="60" y="90"/>
                </a:cxn>
                <a:cxn ang="0">
                  <a:pos x="45" y="96"/>
                </a:cxn>
                <a:cxn ang="0">
                  <a:pos x="37" y="102"/>
                </a:cxn>
                <a:cxn ang="0">
                  <a:pos x="15" y="107"/>
                </a:cxn>
                <a:cxn ang="0">
                  <a:pos x="0" y="107"/>
                </a:cxn>
                <a:cxn ang="0">
                  <a:pos x="7" y="90"/>
                </a:cxn>
                <a:cxn ang="0">
                  <a:pos x="7" y="79"/>
                </a:cxn>
                <a:cxn ang="0">
                  <a:pos x="22" y="62"/>
                </a:cxn>
                <a:cxn ang="0">
                  <a:pos x="30" y="51"/>
                </a:cxn>
                <a:cxn ang="0">
                  <a:pos x="45" y="34"/>
                </a:cxn>
                <a:cxn ang="0">
                  <a:pos x="75" y="11"/>
                </a:cxn>
                <a:cxn ang="0">
                  <a:pos x="90" y="6"/>
                </a:cxn>
                <a:cxn ang="0">
                  <a:pos x="112" y="0"/>
                </a:cxn>
                <a:cxn ang="0">
                  <a:pos x="173" y="0"/>
                </a:cxn>
                <a:cxn ang="0">
                  <a:pos x="203" y="6"/>
                </a:cxn>
                <a:cxn ang="0">
                  <a:pos x="225" y="11"/>
                </a:cxn>
                <a:cxn ang="0">
                  <a:pos x="248" y="17"/>
                </a:cxn>
                <a:cxn ang="0">
                  <a:pos x="263" y="34"/>
                </a:cxn>
                <a:cxn ang="0">
                  <a:pos x="278" y="51"/>
                </a:cxn>
              </a:cxnLst>
              <a:pathLst>
                <a:path w="278" h="107">
                  <a:moveTo>
                    <a:pt x="278" y="51"/>
                  </a:moveTo>
                  <a:lnTo>
                    <a:pt x="278" y="57"/>
                  </a:lnTo>
                  <a:lnTo>
                    <a:pt x="270" y="68"/>
                  </a:lnTo>
                  <a:lnTo>
                    <a:pt x="263" y="73"/>
                  </a:lnTo>
                  <a:lnTo>
                    <a:pt x="248" y="79"/>
                  </a:lnTo>
                  <a:lnTo>
                    <a:pt x="233" y="85"/>
                  </a:lnTo>
                  <a:lnTo>
                    <a:pt x="218" y="85"/>
                  </a:lnTo>
                  <a:lnTo>
                    <a:pt x="203" y="79"/>
                  </a:lnTo>
                  <a:lnTo>
                    <a:pt x="188" y="79"/>
                  </a:lnTo>
                  <a:lnTo>
                    <a:pt x="165" y="73"/>
                  </a:lnTo>
                  <a:lnTo>
                    <a:pt x="143" y="73"/>
                  </a:lnTo>
                  <a:lnTo>
                    <a:pt x="120" y="79"/>
                  </a:lnTo>
                  <a:lnTo>
                    <a:pt x="90" y="79"/>
                  </a:lnTo>
                  <a:lnTo>
                    <a:pt x="75" y="85"/>
                  </a:lnTo>
                  <a:lnTo>
                    <a:pt x="60" y="90"/>
                  </a:lnTo>
                  <a:lnTo>
                    <a:pt x="45" y="96"/>
                  </a:lnTo>
                  <a:lnTo>
                    <a:pt x="37" y="102"/>
                  </a:lnTo>
                  <a:lnTo>
                    <a:pt x="15" y="107"/>
                  </a:lnTo>
                  <a:lnTo>
                    <a:pt x="0" y="107"/>
                  </a:lnTo>
                  <a:lnTo>
                    <a:pt x="7" y="90"/>
                  </a:lnTo>
                  <a:lnTo>
                    <a:pt x="7" y="79"/>
                  </a:lnTo>
                  <a:lnTo>
                    <a:pt x="22" y="62"/>
                  </a:lnTo>
                  <a:lnTo>
                    <a:pt x="30" y="51"/>
                  </a:lnTo>
                  <a:lnTo>
                    <a:pt x="45" y="34"/>
                  </a:lnTo>
                  <a:lnTo>
                    <a:pt x="75" y="11"/>
                  </a:lnTo>
                  <a:lnTo>
                    <a:pt x="90" y="6"/>
                  </a:lnTo>
                  <a:lnTo>
                    <a:pt x="112" y="0"/>
                  </a:lnTo>
                  <a:lnTo>
                    <a:pt x="173" y="0"/>
                  </a:lnTo>
                  <a:lnTo>
                    <a:pt x="203" y="6"/>
                  </a:lnTo>
                  <a:lnTo>
                    <a:pt x="225" y="11"/>
                  </a:lnTo>
                  <a:lnTo>
                    <a:pt x="248" y="17"/>
                  </a:lnTo>
                  <a:lnTo>
                    <a:pt x="263" y="34"/>
                  </a:lnTo>
                  <a:lnTo>
                    <a:pt x="278" y="5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7" name="Freeform 74"/>
            <p:cNvSpPr/>
            <p:nvPr/>
          </p:nvSpPr>
          <p:spPr>
            <a:xfrm>
              <a:off x="932" y="891"/>
              <a:ext cx="83" cy="62"/>
            </a:xfrm>
            <a:custGeom>
              <a:avLst/>
              <a:gdLst/>
              <a:ahLst/>
              <a:cxnLst>
                <a:cxn ang="0">
                  <a:pos x="76" y="17"/>
                </a:cxn>
                <a:cxn ang="0">
                  <a:pos x="83" y="28"/>
                </a:cxn>
                <a:cxn ang="0">
                  <a:pos x="76" y="40"/>
                </a:cxn>
                <a:cxn ang="0">
                  <a:pos x="76" y="45"/>
                </a:cxn>
                <a:cxn ang="0">
                  <a:pos x="68" y="56"/>
                </a:cxn>
                <a:cxn ang="0">
                  <a:pos x="61" y="62"/>
                </a:cxn>
                <a:cxn ang="0">
                  <a:pos x="15" y="62"/>
                </a:cxn>
                <a:cxn ang="0">
                  <a:pos x="8" y="56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8" y="28"/>
                </a:cxn>
                <a:cxn ang="0">
                  <a:pos x="8" y="17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68" y="11"/>
                </a:cxn>
                <a:cxn ang="0">
                  <a:pos x="76" y="11"/>
                </a:cxn>
                <a:cxn ang="0">
                  <a:pos x="76" y="17"/>
                </a:cxn>
              </a:cxnLst>
              <a:pathLst>
                <a:path w="83" h="62">
                  <a:moveTo>
                    <a:pt x="76" y="17"/>
                  </a:moveTo>
                  <a:lnTo>
                    <a:pt x="83" y="28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68" y="56"/>
                  </a:lnTo>
                  <a:lnTo>
                    <a:pt x="61" y="62"/>
                  </a:lnTo>
                  <a:lnTo>
                    <a:pt x="15" y="62"/>
                  </a:lnTo>
                  <a:lnTo>
                    <a:pt x="8" y="56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8" name="Freeform 75"/>
            <p:cNvSpPr/>
            <p:nvPr/>
          </p:nvSpPr>
          <p:spPr>
            <a:xfrm>
              <a:off x="1827" y="891"/>
              <a:ext cx="497" cy="175"/>
            </a:xfrm>
            <a:custGeom>
              <a:avLst/>
              <a:gdLst/>
              <a:ahLst/>
              <a:cxnLst>
                <a:cxn ang="0">
                  <a:pos x="497" y="23"/>
                </a:cxn>
                <a:cxn ang="0">
                  <a:pos x="497" y="34"/>
                </a:cxn>
                <a:cxn ang="0">
                  <a:pos x="489" y="34"/>
                </a:cxn>
                <a:cxn ang="0">
                  <a:pos x="474" y="45"/>
                </a:cxn>
                <a:cxn ang="0">
                  <a:pos x="466" y="45"/>
                </a:cxn>
                <a:cxn ang="0">
                  <a:pos x="451" y="51"/>
                </a:cxn>
                <a:cxn ang="0">
                  <a:pos x="444" y="51"/>
                </a:cxn>
                <a:cxn ang="0">
                  <a:pos x="436" y="56"/>
                </a:cxn>
                <a:cxn ang="0">
                  <a:pos x="406" y="62"/>
                </a:cxn>
                <a:cxn ang="0">
                  <a:pos x="384" y="68"/>
                </a:cxn>
                <a:cxn ang="0">
                  <a:pos x="361" y="73"/>
                </a:cxn>
                <a:cxn ang="0">
                  <a:pos x="331" y="79"/>
                </a:cxn>
                <a:cxn ang="0">
                  <a:pos x="309" y="90"/>
                </a:cxn>
                <a:cxn ang="0">
                  <a:pos x="286" y="96"/>
                </a:cxn>
                <a:cxn ang="0">
                  <a:pos x="263" y="102"/>
                </a:cxn>
                <a:cxn ang="0">
                  <a:pos x="233" y="113"/>
                </a:cxn>
                <a:cxn ang="0">
                  <a:pos x="211" y="119"/>
                </a:cxn>
                <a:cxn ang="0">
                  <a:pos x="188" y="124"/>
                </a:cxn>
                <a:cxn ang="0">
                  <a:pos x="166" y="135"/>
                </a:cxn>
                <a:cxn ang="0">
                  <a:pos x="143" y="141"/>
                </a:cxn>
                <a:cxn ang="0">
                  <a:pos x="113" y="152"/>
                </a:cxn>
                <a:cxn ang="0">
                  <a:pos x="90" y="158"/>
                </a:cxn>
                <a:cxn ang="0">
                  <a:pos x="68" y="164"/>
                </a:cxn>
                <a:cxn ang="0">
                  <a:pos x="45" y="175"/>
                </a:cxn>
                <a:cxn ang="0">
                  <a:pos x="23" y="175"/>
                </a:cxn>
                <a:cxn ang="0">
                  <a:pos x="23" y="169"/>
                </a:cxn>
                <a:cxn ang="0">
                  <a:pos x="15" y="169"/>
                </a:cxn>
                <a:cxn ang="0">
                  <a:pos x="15" y="164"/>
                </a:cxn>
                <a:cxn ang="0">
                  <a:pos x="0" y="164"/>
                </a:cxn>
                <a:cxn ang="0">
                  <a:pos x="8" y="152"/>
                </a:cxn>
                <a:cxn ang="0">
                  <a:pos x="30" y="135"/>
                </a:cxn>
                <a:cxn ang="0">
                  <a:pos x="45" y="135"/>
                </a:cxn>
                <a:cxn ang="0">
                  <a:pos x="60" y="130"/>
                </a:cxn>
                <a:cxn ang="0">
                  <a:pos x="75" y="124"/>
                </a:cxn>
                <a:cxn ang="0">
                  <a:pos x="90" y="119"/>
                </a:cxn>
                <a:cxn ang="0">
                  <a:pos x="106" y="113"/>
                </a:cxn>
                <a:cxn ang="0">
                  <a:pos x="128" y="107"/>
                </a:cxn>
                <a:cxn ang="0">
                  <a:pos x="151" y="102"/>
                </a:cxn>
                <a:cxn ang="0">
                  <a:pos x="173" y="96"/>
                </a:cxn>
                <a:cxn ang="0">
                  <a:pos x="196" y="85"/>
                </a:cxn>
                <a:cxn ang="0">
                  <a:pos x="218" y="79"/>
                </a:cxn>
                <a:cxn ang="0">
                  <a:pos x="233" y="68"/>
                </a:cxn>
                <a:cxn ang="0">
                  <a:pos x="263" y="62"/>
                </a:cxn>
                <a:cxn ang="0">
                  <a:pos x="278" y="56"/>
                </a:cxn>
                <a:cxn ang="0">
                  <a:pos x="301" y="45"/>
                </a:cxn>
                <a:cxn ang="0">
                  <a:pos x="324" y="40"/>
                </a:cxn>
                <a:cxn ang="0">
                  <a:pos x="346" y="34"/>
                </a:cxn>
                <a:cxn ang="0">
                  <a:pos x="369" y="28"/>
                </a:cxn>
                <a:cxn ang="0">
                  <a:pos x="391" y="23"/>
                </a:cxn>
                <a:cxn ang="0">
                  <a:pos x="414" y="11"/>
                </a:cxn>
                <a:cxn ang="0">
                  <a:pos x="436" y="6"/>
                </a:cxn>
                <a:cxn ang="0">
                  <a:pos x="459" y="0"/>
                </a:cxn>
                <a:cxn ang="0">
                  <a:pos x="466" y="0"/>
                </a:cxn>
                <a:cxn ang="0">
                  <a:pos x="474" y="6"/>
                </a:cxn>
                <a:cxn ang="0">
                  <a:pos x="482" y="6"/>
                </a:cxn>
                <a:cxn ang="0">
                  <a:pos x="497" y="17"/>
                </a:cxn>
                <a:cxn ang="0">
                  <a:pos x="497" y="23"/>
                </a:cxn>
              </a:cxnLst>
              <a:pathLst>
                <a:path w="497" h="175">
                  <a:moveTo>
                    <a:pt x="497" y="23"/>
                  </a:moveTo>
                  <a:lnTo>
                    <a:pt x="497" y="34"/>
                  </a:lnTo>
                  <a:lnTo>
                    <a:pt x="489" y="34"/>
                  </a:lnTo>
                  <a:lnTo>
                    <a:pt x="474" y="45"/>
                  </a:lnTo>
                  <a:lnTo>
                    <a:pt x="466" y="45"/>
                  </a:lnTo>
                  <a:lnTo>
                    <a:pt x="451" y="51"/>
                  </a:lnTo>
                  <a:lnTo>
                    <a:pt x="444" y="51"/>
                  </a:lnTo>
                  <a:lnTo>
                    <a:pt x="436" y="56"/>
                  </a:lnTo>
                  <a:lnTo>
                    <a:pt x="406" y="62"/>
                  </a:lnTo>
                  <a:lnTo>
                    <a:pt x="384" y="68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9" y="90"/>
                  </a:lnTo>
                  <a:lnTo>
                    <a:pt x="286" y="96"/>
                  </a:lnTo>
                  <a:lnTo>
                    <a:pt x="263" y="102"/>
                  </a:lnTo>
                  <a:lnTo>
                    <a:pt x="233" y="113"/>
                  </a:lnTo>
                  <a:lnTo>
                    <a:pt x="211" y="119"/>
                  </a:lnTo>
                  <a:lnTo>
                    <a:pt x="188" y="124"/>
                  </a:lnTo>
                  <a:lnTo>
                    <a:pt x="166" y="135"/>
                  </a:lnTo>
                  <a:lnTo>
                    <a:pt x="143" y="141"/>
                  </a:lnTo>
                  <a:lnTo>
                    <a:pt x="113" y="152"/>
                  </a:lnTo>
                  <a:lnTo>
                    <a:pt x="90" y="158"/>
                  </a:lnTo>
                  <a:lnTo>
                    <a:pt x="68" y="164"/>
                  </a:lnTo>
                  <a:lnTo>
                    <a:pt x="45" y="175"/>
                  </a:lnTo>
                  <a:lnTo>
                    <a:pt x="23" y="175"/>
                  </a:lnTo>
                  <a:lnTo>
                    <a:pt x="23" y="169"/>
                  </a:lnTo>
                  <a:lnTo>
                    <a:pt x="15" y="169"/>
                  </a:lnTo>
                  <a:lnTo>
                    <a:pt x="15" y="164"/>
                  </a:lnTo>
                  <a:lnTo>
                    <a:pt x="0" y="164"/>
                  </a:lnTo>
                  <a:lnTo>
                    <a:pt x="8" y="152"/>
                  </a:lnTo>
                  <a:lnTo>
                    <a:pt x="30" y="135"/>
                  </a:lnTo>
                  <a:lnTo>
                    <a:pt x="45" y="135"/>
                  </a:lnTo>
                  <a:lnTo>
                    <a:pt x="60" y="130"/>
                  </a:lnTo>
                  <a:lnTo>
                    <a:pt x="75" y="124"/>
                  </a:lnTo>
                  <a:lnTo>
                    <a:pt x="90" y="119"/>
                  </a:lnTo>
                  <a:lnTo>
                    <a:pt x="106" y="113"/>
                  </a:lnTo>
                  <a:lnTo>
                    <a:pt x="128" y="107"/>
                  </a:lnTo>
                  <a:lnTo>
                    <a:pt x="151" y="102"/>
                  </a:lnTo>
                  <a:lnTo>
                    <a:pt x="173" y="96"/>
                  </a:lnTo>
                  <a:lnTo>
                    <a:pt x="196" y="85"/>
                  </a:lnTo>
                  <a:lnTo>
                    <a:pt x="218" y="79"/>
                  </a:lnTo>
                  <a:lnTo>
                    <a:pt x="233" y="68"/>
                  </a:lnTo>
                  <a:lnTo>
                    <a:pt x="263" y="62"/>
                  </a:lnTo>
                  <a:lnTo>
                    <a:pt x="278" y="56"/>
                  </a:lnTo>
                  <a:lnTo>
                    <a:pt x="301" y="45"/>
                  </a:lnTo>
                  <a:lnTo>
                    <a:pt x="324" y="40"/>
                  </a:lnTo>
                  <a:lnTo>
                    <a:pt x="346" y="34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1"/>
                  </a:lnTo>
                  <a:lnTo>
                    <a:pt x="436" y="6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4" y="6"/>
                  </a:lnTo>
                  <a:lnTo>
                    <a:pt x="482" y="6"/>
                  </a:lnTo>
                  <a:lnTo>
                    <a:pt x="497" y="17"/>
                  </a:lnTo>
                  <a:lnTo>
                    <a:pt x="497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59" name="Freeform 76"/>
            <p:cNvSpPr/>
            <p:nvPr/>
          </p:nvSpPr>
          <p:spPr>
            <a:xfrm>
              <a:off x="2376" y="897"/>
              <a:ext cx="677" cy="124"/>
            </a:xfrm>
            <a:custGeom>
              <a:avLst/>
              <a:gdLst/>
              <a:ahLst/>
              <a:cxnLst>
                <a:cxn ang="0">
                  <a:pos x="677" y="11"/>
                </a:cxn>
                <a:cxn ang="0">
                  <a:pos x="677" y="28"/>
                </a:cxn>
                <a:cxn ang="0">
                  <a:pos x="669" y="28"/>
                </a:cxn>
                <a:cxn ang="0">
                  <a:pos x="662" y="34"/>
                </a:cxn>
                <a:cxn ang="0">
                  <a:pos x="647" y="34"/>
                </a:cxn>
                <a:cxn ang="0">
                  <a:pos x="639" y="39"/>
                </a:cxn>
                <a:cxn ang="0">
                  <a:pos x="632" y="39"/>
                </a:cxn>
                <a:cxn ang="0">
                  <a:pos x="594" y="45"/>
                </a:cxn>
                <a:cxn ang="0">
                  <a:pos x="572" y="45"/>
                </a:cxn>
                <a:cxn ang="0">
                  <a:pos x="542" y="50"/>
                </a:cxn>
                <a:cxn ang="0">
                  <a:pos x="512" y="50"/>
                </a:cxn>
                <a:cxn ang="0">
                  <a:pos x="481" y="56"/>
                </a:cxn>
                <a:cxn ang="0">
                  <a:pos x="451" y="56"/>
                </a:cxn>
                <a:cxn ang="0">
                  <a:pos x="421" y="62"/>
                </a:cxn>
                <a:cxn ang="0">
                  <a:pos x="391" y="67"/>
                </a:cxn>
                <a:cxn ang="0">
                  <a:pos x="361" y="73"/>
                </a:cxn>
                <a:cxn ang="0">
                  <a:pos x="331" y="79"/>
                </a:cxn>
                <a:cxn ang="0">
                  <a:pos x="301" y="84"/>
                </a:cxn>
                <a:cxn ang="0">
                  <a:pos x="271" y="90"/>
                </a:cxn>
                <a:cxn ang="0">
                  <a:pos x="241" y="90"/>
                </a:cxn>
                <a:cxn ang="0">
                  <a:pos x="211" y="96"/>
                </a:cxn>
                <a:cxn ang="0">
                  <a:pos x="181" y="101"/>
                </a:cxn>
                <a:cxn ang="0">
                  <a:pos x="151" y="107"/>
                </a:cxn>
                <a:cxn ang="0">
                  <a:pos x="23" y="124"/>
                </a:cxn>
                <a:cxn ang="0">
                  <a:pos x="15" y="118"/>
                </a:cxn>
                <a:cxn ang="0">
                  <a:pos x="15" y="113"/>
                </a:cxn>
                <a:cxn ang="0">
                  <a:pos x="0" y="101"/>
                </a:cxn>
                <a:cxn ang="0">
                  <a:pos x="8" y="90"/>
                </a:cxn>
                <a:cxn ang="0">
                  <a:pos x="15" y="90"/>
                </a:cxn>
                <a:cxn ang="0">
                  <a:pos x="30" y="79"/>
                </a:cxn>
                <a:cxn ang="0">
                  <a:pos x="60" y="79"/>
                </a:cxn>
                <a:cxn ang="0">
                  <a:pos x="75" y="73"/>
                </a:cxn>
                <a:cxn ang="0">
                  <a:pos x="98" y="73"/>
                </a:cxn>
                <a:cxn ang="0">
                  <a:pos x="113" y="67"/>
                </a:cxn>
                <a:cxn ang="0">
                  <a:pos x="136" y="67"/>
                </a:cxn>
                <a:cxn ang="0">
                  <a:pos x="151" y="62"/>
                </a:cxn>
                <a:cxn ang="0">
                  <a:pos x="181" y="62"/>
                </a:cxn>
                <a:cxn ang="0">
                  <a:pos x="196" y="56"/>
                </a:cxn>
                <a:cxn ang="0">
                  <a:pos x="233" y="56"/>
                </a:cxn>
                <a:cxn ang="0">
                  <a:pos x="248" y="50"/>
                </a:cxn>
                <a:cxn ang="0">
                  <a:pos x="263" y="50"/>
                </a:cxn>
                <a:cxn ang="0">
                  <a:pos x="271" y="45"/>
                </a:cxn>
                <a:cxn ang="0">
                  <a:pos x="286" y="39"/>
                </a:cxn>
                <a:cxn ang="0">
                  <a:pos x="354" y="39"/>
                </a:cxn>
                <a:cxn ang="0">
                  <a:pos x="376" y="34"/>
                </a:cxn>
                <a:cxn ang="0">
                  <a:pos x="406" y="28"/>
                </a:cxn>
                <a:cxn ang="0">
                  <a:pos x="429" y="28"/>
                </a:cxn>
                <a:cxn ang="0">
                  <a:pos x="451" y="22"/>
                </a:cxn>
                <a:cxn ang="0">
                  <a:pos x="474" y="22"/>
                </a:cxn>
                <a:cxn ang="0">
                  <a:pos x="496" y="17"/>
                </a:cxn>
                <a:cxn ang="0">
                  <a:pos x="519" y="11"/>
                </a:cxn>
                <a:cxn ang="0">
                  <a:pos x="549" y="5"/>
                </a:cxn>
                <a:cxn ang="0">
                  <a:pos x="572" y="5"/>
                </a:cxn>
                <a:cxn ang="0">
                  <a:pos x="594" y="0"/>
                </a:cxn>
                <a:cxn ang="0">
                  <a:pos x="669" y="0"/>
                </a:cxn>
                <a:cxn ang="0">
                  <a:pos x="677" y="11"/>
                </a:cxn>
              </a:cxnLst>
              <a:pathLst>
                <a:path w="677" h="124">
                  <a:moveTo>
                    <a:pt x="677" y="11"/>
                  </a:moveTo>
                  <a:lnTo>
                    <a:pt x="677" y="28"/>
                  </a:lnTo>
                  <a:lnTo>
                    <a:pt x="669" y="28"/>
                  </a:lnTo>
                  <a:lnTo>
                    <a:pt x="662" y="34"/>
                  </a:lnTo>
                  <a:lnTo>
                    <a:pt x="647" y="34"/>
                  </a:lnTo>
                  <a:lnTo>
                    <a:pt x="639" y="39"/>
                  </a:lnTo>
                  <a:lnTo>
                    <a:pt x="632" y="39"/>
                  </a:lnTo>
                  <a:lnTo>
                    <a:pt x="594" y="45"/>
                  </a:lnTo>
                  <a:lnTo>
                    <a:pt x="572" y="45"/>
                  </a:lnTo>
                  <a:lnTo>
                    <a:pt x="542" y="50"/>
                  </a:lnTo>
                  <a:lnTo>
                    <a:pt x="512" y="50"/>
                  </a:lnTo>
                  <a:lnTo>
                    <a:pt x="481" y="56"/>
                  </a:lnTo>
                  <a:lnTo>
                    <a:pt x="451" y="56"/>
                  </a:lnTo>
                  <a:lnTo>
                    <a:pt x="421" y="62"/>
                  </a:lnTo>
                  <a:lnTo>
                    <a:pt x="391" y="67"/>
                  </a:lnTo>
                  <a:lnTo>
                    <a:pt x="361" y="73"/>
                  </a:lnTo>
                  <a:lnTo>
                    <a:pt x="331" y="79"/>
                  </a:lnTo>
                  <a:lnTo>
                    <a:pt x="301" y="84"/>
                  </a:lnTo>
                  <a:lnTo>
                    <a:pt x="271" y="90"/>
                  </a:lnTo>
                  <a:lnTo>
                    <a:pt x="241" y="90"/>
                  </a:lnTo>
                  <a:lnTo>
                    <a:pt x="211" y="96"/>
                  </a:lnTo>
                  <a:lnTo>
                    <a:pt x="181" y="101"/>
                  </a:lnTo>
                  <a:lnTo>
                    <a:pt x="151" y="107"/>
                  </a:lnTo>
                  <a:lnTo>
                    <a:pt x="23" y="124"/>
                  </a:lnTo>
                  <a:lnTo>
                    <a:pt x="15" y="118"/>
                  </a:lnTo>
                  <a:lnTo>
                    <a:pt x="15" y="113"/>
                  </a:lnTo>
                  <a:lnTo>
                    <a:pt x="0" y="101"/>
                  </a:lnTo>
                  <a:lnTo>
                    <a:pt x="8" y="90"/>
                  </a:lnTo>
                  <a:lnTo>
                    <a:pt x="15" y="90"/>
                  </a:lnTo>
                  <a:lnTo>
                    <a:pt x="30" y="79"/>
                  </a:lnTo>
                  <a:lnTo>
                    <a:pt x="60" y="79"/>
                  </a:lnTo>
                  <a:lnTo>
                    <a:pt x="75" y="73"/>
                  </a:lnTo>
                  <a:lnTo>
                    <a:pt x="98" y="73"/>
                  </a:lnTo>
                  <a:lnTo>
                    <a:pt x="113" y="67"/>
                  </a:lnTo>
                  <a:lnTo>
                    <a:pt x="136" y="67"/>
                  </a:lnTo>
                  <a:lnTo>
                    <a:pt x="151" y="62"/>
                  </a:lnTo>
                  <a:lnTo>
                    <a:pt x="181" y="62"/>
                  </a:lnTo>
                  <a:lnTo>
                    <a:pt x="196" y="56"/>
                  </a:lnTo>
                  <a:lnTo>
                    <a:pt x="233" y="56"/>
                  </a:lnTo>
                  <a:lnTo>
                    <a:pt x="248" y="50"/>
                  </a:lnTo>
                  <a:lnTo>
                    <a:pt x="263" y="50"/>
                  </a:lnTo>
                  <a:lnTo>
                    <a:pt x="271" y="45"/>
                  </a:lnTo>
                  <a:lnTo>
                    <a:pt x="286" y="39"/>
                  </a:lnTo>
                  <a:lnTo>
                    <a:pt x="354" y="39"/>
                  </a:lnTo>
                  <a:lnTo>
                    <a:pt x="376" y="34"/>
                  </a:lnTo>
                  <a:lnTo>
                    <a:pt x="406" y="28"/>
                  </a:lnTo>
                  <a:lnTo>
                    <a:pt x="429" y="28"/>
                  </a:lnTo>
                  <a:lnTo>
                    <a:pt x="451" y="22"/>
                  </a:lnTo>
                  <a:lnTo>
                    <a:pt x="474" y="22"/>
                  </a:lnTo>
                  <a:lnTo>
                    <a:pt x="496" y="17"/>
                  </a:lnTo>
                  <a:lnTo>
                    <a:pt x="519" y="11"/>
                  </a:lnTo>
                  <a:lnTo>
                    <a:pt x="549" y="5"/>
                  </a:lnTo>
                  <a:lnTo>
                    <a:pt x="572" y="5"/>
                  </a:lnTo>
                  <a:lnTo>
                    <a:pt x="594" y="0"/>
                  </a:lnTo>
                  <a:lnTo>
                    <a:pt x="669" y="0"/>
                  </a:lnTo>
                  <a:lnTo>
                    <a:pt x="677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0" name="Freeform 77"/>
            <p:cNvSpPr/>
            <p:nvPr/>
          </p:nvSpPr>
          <p:spPr>
            <a:xfrm>
              <a:off x="3993" y="897"/>
              <a:ext cx="301" cy="118"/>
            </a:xfrm>
            <a:custGeom>
              <a:avLst/>
              <a:gdLst/>
              <a:ahLst/>
              <a:cxnLst>
                <a:cxn ang="0">
                  <a:pos x="301" y="79"/>
                </a:cxn>
                <a:cxn ang="0">
                  <a:pos x="278" y="79"/>
                </a:cxn>
                <a:cxn ang="0">
                  <a:pos x="263" y="67"/>
                </a:cxn>
                <a:cxn ang="0">
                  <a:pos x="248" y="62"/>
                </a:cxn>
                <a:cxn ang="0">
                  <a:pos x="218" y="62"/>
                </a:cxn>
                <a:cxn ang="0">
                  <a:pos x="195" y="56"/>
                </a:cxn>
                <a:cxn ang="0">
                  <a:pos x="150" y="56"/>
                </a:cxn>
                <a:cxn ang="0">
                  <a:pos x="128" y="67"/>
                </a:cxn>
                <a:cxn ang="0">
                  <a:pos x="105" y="79"/>
                </a:cxn>
                <a:cxn ang="0">
                  <a:pos x="83" y="90"/>
                </a:cxn>
                <a:cxn ang="0">
                  <a:pos x="45" y="118"/>
                </a:cxn>
                <a:cxn ang="0">
                  <a:pos x="22" y="118"/>
                </a:cxn>
                <a:cxn ang="0">
                  <a:pos x="22" y="113"/>
                </a:cxn>
                <a:cxn ang="0">
                  <a:pos x="15" y="113"/>
                </a:cxn>
                <a:cxn ang="0">
                  <a:pos x="15" y="107"/>
                </a:cxn>
                <a:cxn ang="0">
                  <a:pos x="7" y="107"/>
                </a:cxn>
                <a:cxn ang="0">
                  <a:pos x="0" y="90"/>
                </a:cxn>
                <a:cxn ang="0">
                  <a:pos x="7" y="79"/>
                </a:cxn>
                <a:cxn ang="0">
                  <a:pos x="15" y="67"/>
                </a:cxn>
                <a:cxn ang="0">
                  <a:pos x="22" y="56"/>
                </a:cxn>
                <a:cxn ang="0">
                  <a:pos x="30" y="45"/>
                </a:cxn>
                <a:cxn ang="0">
                  <a:pos x="45" y="39"/>
                </a:cxn>
                <a:cxn ang="0">
                  <a:pos x="75" y="17"/>
                </a:cxn>
                <a:cxn ang="0">
                  <a:pos x="98" y="11"/>
                </a:cxn>
                <a:cxn ang="0">
                  <a:pos x="120" y="5"/>
                </a:cxn>
                <a:cxn ang="0">
                  <a:pos x="143" y="0"/>
                </a:cxn>
                <a:cxn ang="0">
                  <a:pos x="188" y="0"/>
                </a:cxn>
                <a:cxn ang="0">
                  <a:pos x="218" y="5"/>
                </a:cxn>
                <a:cxn ang="0">
                  <a:pos x="233" y="17"/>
                </a:cxn>
                <a:cxn ang="0">
                  <a:pos x="256" y="28"/>
                </a:cxn>
                <a:cxn ang="0">
                  <a:pos x="286" y="50"/>
                </a:cxn>
                <a:cxn ang="0">
                  <a:pos x="286" y="56"/>
                </a:cxn>
                <a:cxn ang="0">
                  <a:pos x="293" y="62"/>
                </a:cxn>
                <a:cxn ang="0">
                  <a:pos x="301" y="73"/>
                </a:cxn>
                <a:cxn ang="0">
                  <a:pos x="301" y="79"/>
                </a:cxn>
              </a:cxnLst>
              <a:pathLst>
                <a:path w="301" h="118">
                  <a:moveTo>
                    <a:pt x="301" y="79"/>
                  </a:moveTo>
                  <a:lnTo>
                    <a:pt x="278" y="79"/>
                  </a:lnTo>
                  <a:lnTo>
                    <a:pt x="263" y="67"/>
                  </a:lnTo>
                  <a:lnTo>
                    <a:pt x="248" y="62"/>
                  </a:lnTo>
                  <a:lnTo>
                    <a:pt x="218" y="62"/>
                  </a:lnTo>
                  <a:lnTo>
                    <a:pt x="195" y="56"/>
                  </a:lnTo>
                  <a:lnTo>
                    <a:pt x="150" y="56"/>
                  </a:lnTo>
                  <a:lnTo>
                    <a:pt x="128" y="67"/>
                  </a:lnTo>
                  <a:lnTo>
                    <a:pt x="105" y="79"/>
                  </a:lnTo>
                  <a:lnTo>
                    <a:pt x="83" y="90"/>
                  </a:lnTo>
                  <a:lnTo>
                    <a:pt x="45" y="118"/>
                  </a:lnTo>
                  <a:lnTo>
                    <a:pt x="22" y="118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90"/>
                  </a:lnTo>
                  <a:lnTo>
                    <a:pt x="7" y="79"/>
                  </a:lnTo>
                  <a:lnTo>
                    <a:pt x="15" y="67"/>
                  </a:lnTo>
                  <a:lnTo>
                    <a:pt x="22" y="56"/>
                  </a:lnTo>
                  <a:lnTo>
                    <a:pt x="30" y="45"/>
                  </a:lnTo>
                  <a:lnTo>
                    <a:pt x="45" y="39"/>
                  </a:lnTo>
                  <a:lnTo>
                    <a:pt x="75" y="17"/>
                  </a:lnTo>
                  <a:lnTo>
                    <a:pt x="98" y="11"/>
                  </a:lnTo>
                  <a:lnTo>
                    <a:pt x="120" y="5"/>
                  </a:lnTo>
                  <a:lnTo>
                    <a:pt x="143" y="0"/>
                  </a:lnTo>
                  <a:lnTo>
                    <a:pt x="188" y="0"/>
                  </a:lnTo>
                  <a:lnTo>
                    <a:pt x="218" y="5"/>
                  </a:lnTo>
                  <a:lnTo>
                    <a:pt x="233" y="17"/>
                  </a:lnTo>
                  <a:lnTo>
                    <a:pt x="256" y="28"/>
                  </a:lnTo>
                  <a:lnTo>
                    <a:pt x="286" y="50"/>
                  </a:lnTo>
                  <a:lnTo>
                    <a:pt x="286" y="56"/>
                  </a:lnTo>
                  <a:lnTo>
                    <a:pt x="293" y="62"/>
                  </a:lnTo>
                  <a:lnTo>
                    <a:pt x="301" y="73"/>
                  </a:lnTo>
                  <a:lnTo>
                    <a:pt x="301" y="7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1" name="Freeform 78"/>
            <p:cNvSpPr/>
            <p:nvPr/>
          </p:nvSpPr>
          <p:spPr>
            <a:xfrm>
              <a:off x="353" y="897"/>
              <a:ext cx="655" cy="141"/>
            </a:xfrm>
            <a:custGeom>
              <a:avLst/>
              <a:gdLst/>
              <a:ahLst/>
              <a:cxnLst>
                <a:cxn ang="0">
                  <a:pos x="602" y="101"/>
                </a:cxn>
                <a:cxn ang="0">
                  <a:pos x="610" y="101"/>
                </a:cxn>
                <a:cxn ang="0">
                  <a:pos x="617" y="96"/>
                </a:cxn>
                <a:cxn ang="0">
                  <a:pos x="625" y="101"/>
                </a:cxn>
                <a:cxn ang="0">
                  <a:pos x="640" y="101"/>
                </a:cxn>
                <a:cxn ang="0">
                  <a:pos x="655" y="113"/>
                </a:cxn>
                <a:cxn ang="0">
                  <a:pos x="647" y="135"/>
                </a:cxn>
                <a:cxn ang="0">
                  <a:pos x="640" y="135"/>
                </a:cxn>
                <a:cxn ang="0">
                  <a:pos x="640" y="141"/>
                </a:cxn>
                <a:cxn ang="0">
                  <a:pos x="632" y="141"/>
                </a:cxn>
                <a:cxn ang="0">
                  <a:pos x="594" y="135"/>
                </a:cxn>
                <a:cxn ang="0">
                  <a:pos x="557" y="124"/>
                </a:cxn>
                <a:cxn ang="0">
                  <a:pos x="519" y="118"/>
                </a:cxn>
                <a:cxn ang="0">
                  <a:pos x="482" y="113"/>
                </a:cxn>
                <a:cxn ang="0">
                  <a:pos x="444" y="107"/>
                </a:cxn>
                <a:cxn ang="0">
                  <a:pos x="399" y="96"/>
                </a:cxn>
                <a:cxn ang="0">
                  <a:pos x="361" y="90"/>
                </a:cxn>
                <a:cxn ang="0">
                  <a:pos x="316" y="84"/>
                </a:cxn>
                <a:cxn ang="0">
                  <a:pos x="279" y="79"/>
                </a:cxn>
                <a:cxn ang="0">
                  <a:pos x="241" y="73"/>
                </a:cxn>
                <a:cxn ang="0">
                  <a:pos x="196" y="67"/>
                </a:cxn>
                <a:cxn ang="0">
                  <a:pos x="158" y="56"/>
                </a:cxn>
                <a:cxn ang="0">
                  <a:pos x="121" y="50"/>
                </a:cxn>
                <a:cxn ang="0">
                  <a:pos x="83" y="45"/>
                </a:cxn>
                <a:cxn ang="0">
                  <a:pos x="46" y="39"/>
                </a:cxn>
                <a:cxn ang="0">
                  <a:pos x="8" y="28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46" y="5"/>
                </a:cxn>
                <a:cxn ang="0">
                  <a:pos x="83" y="11"/>
                </a:cxn>
                <a:cxn ang="0">
                  <a:pos x="121" y="17"/>
                </a:cxn>
                <a:cxn ang="0">
                  <a:pos x="158" y="22"/>
                </a:cxn>
                <a:cxn ang="0">
                  <a:pos x="196" y="28"/>
                </a:cxn>
                <a:cxn ang="0">
                  <a:pos x="234" y="34"/>
                </a:cxn>
                <a:cxn ang="0">
                  <a:pos x="271" y="39"/>
                </a:cxn>
                <a:cxn ang="0">
                  <a:pos x="309" y="45"/>
                </a:cxn>
                <a:cxn ang="0">
                  <a:pos x="346" y="50"/>
                </a:cxn>
                <a:cxn ang="0">
                  <a:pos x="384" y="56"/>
                </a:cxn>
                <a:cxn ang="0">
                  <a:pos x="422" y="62"/>
                </a:cxn>
                <a:cxn ang="0">
                  <a:pos x="459" y="67"/>
                </a:cxn>
                <a:cxn ang="0">
                  <a:pos x="497" y="73"/>
                </a:cxn>
                <a:cxn ang="0">
                  <a:pos x="534" y="84"/>
                </a:cxn>
                <a:cxn ang="0">
                  <a:pos x="572" y="90"/>
                </a:cxn>
                <a:cxn ang="0">
                  <a:pos x="602" y="101"/>
                </a:cxn>
              </a:cxnLst>
              <a:pathLst>
                <a:path w="655" h="141">
                  <a:moveTo>
                    <a:pt x="602" y="101"/>
                  </a:moveTo>
                  <a:lnTo>
                    <a:pt x="610" y="101"/>
                  </a:lnTo>
                  <a:lnTo>
                    <a:pt x="617" y="96"/>
                  </a:lnTo>
                  <a:lnTo>
                    <a:pt x="625" y="101"/>
                  </a:lnTo>
                  <a:lnTo>
                    <a:pt x="640" y="101"/>
                  </a:lnTo>
                  <a:lnTo>
                    <a:pt x="655" y="113"/>
                  </a:lnTo>
                  <a:lnTo>
                    <a:pt x="647" y="135"/>
                  </a:lnTo>
                  <a:lnTo>
                    <a:pt x="640" y="135"/>
                  </a:lnTo>
                  <a:lnTo>
                    <a:pt x="640" y="141"/>
                  </a:lnTo>
                  <a:lnTo>
                    <a:pt x="632" y="141"/>
                  </a:lnTo>
                  <a:lnTo>
                    <a:pt x="594" y="135"/>
                  </a:lnTo>
                  <a:lnTo>
                    <a:pt x="557" y="124"/>
                  </a:lnTo>
                  <a:lnTo>
                    <a:pt x="519" y="118"/>
                  </a:lnTo>
                  <a:lnTo>
                    <a:pt x="482" y="113"/>
                  </a:lnTo>
                  <a:lnTo>
                    <a:pt x="444" y="107"/>
                  </a:lnTo>
                  <a:lnTo>
                    <a:pt x="399" y="96"/>
                  </a:lnTo>
                  <a:lnTo>
                    <a:pt x="361" y="90"/>
                  </a:lnTo>
                  <a:lnTo>
                    <a:pt x="316" y="84"/>
                  </a:lnTo>
                  <a:lnTo>
                    <a:pt x="279" y="79"/>
                  </a:lnTo>
                  <a:lnTo>
                    <a:pt x="241" y="73"/>
                  </a:lnTo>
                  <a:lnTo>
                    <a:pt x="196" y="67"/>
                  </a:lnTo>
                  <a:lnTo>
                    <a:pt x="158" y="56"/>
                  </a:lnTo>
                  <a:lnTo>
                    <a:pt x="121" y="50"/>
                  </a:lnTo>
                  <a:lnTo>
                    <a:pt x="83" y="45"/>
                  </a:lnTo>
                  <a:lnTo>
                    <a:pt x="46" y="39"/>
                  </a:lnTo>
                  <a:lnTo>
                    <a:pt x="8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8" y="5"/>
                  </a:lnTo>
                  <a:lnTo>
                    <a:pt x="8" y="0"/>
                  </a:lnTo>
                  <a:lnTo>
                    <a:pt x="46" y="5"/>
                  </a:lnTo>
                  <a:lnTo>
                    <a:pt x="83" y="11"/>
                  </a:lnTo>
                  <a:lnTo>
                    <a:pt x="121" y="17"/>
                  </a:lnTo>
                  <a:lnTo>
                    <a:pt x="158" y="22"/>
                  </a:lnTo>
                  <a:lnTo>
                    <a:pt x="196" y="28"/>
                  </a:lnTo>
                  <a:lnTo>
                    <a:pt x="234" y="34"/>
                  </a:lnTo>
                  <a:lnTo>
                    <a:pt x="271" y="39"/>
                  </a:lnTo>
                  <a:lnTo>
                    <a:pt x="309" y="45"/>
                  </a:lnTo>
                  <a:lnTo>
                    <a:pt x="346" y="50"/>
                  </a:lnTo>
                  <a:lnTo>
                    <a:pt x="384" y="56"/>
                  </a:lnTo>
                  <a:lnTo>
                    <a:pt x="422" y="62"/>
                  </a:lnTo>
                  <a:lnTo>
                    <a:pt x="459" y="67"/>
                  </a:lnTo>
                  <a:lnTo>
                    <a:pt x="497" y="73"/>
                  </a:lnTo>
                  <a:lnTo>
                    <a:pt x="534" y="84"/>
                  </a:lnTo>
                  <a:lnTo>
                    <a:pt x="572" y="90"/>
                  </a:lnTo>
                  <a:lnTo>
                    <a:pt x="602" y="10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2" name="Freeform 79"/>
            <p:cNvSpPr/>
            <p:nvPr/>
          </p:nvSpPr>
          <p:spPr>
            <a:xfrm>
              <a:off x="3534" y="931"/>
              <a:ext cx="436" cy="360"/>
            </a:xfrm>
            <a:custGeom>
              <a:avLst/>
              <a:gdLst/>
              <a:ahLst/>
              <a:cxnLst>
                <a:cxn ang="0">
                  <a:pos x="436" y="28"/>
                </a:cxn>
                <a:cxn ang="0">
                  <a:pos x="421" y="39"/>
                </a:cxn>
                <a:cxn ang="0">
                  <a:pos x="361" y="45"/>
                </a:cxn>
                <a:cxn ang="0">
                  <a:pos x="324" y="56"/>
                </a:cxn>
                <a:cxn ang="0">
                  <a:pos x="286" y="67"/>
                </a:cxn>
                <a:cxn ang="0">
                  <a:pos x="256" y="84"/>
                </a:cxn>
                <a:cxn ang="0">
                  <a:pos x="196" y="124"/>
                </a:cxn>
                <a:cxn ang="0">
                  <a:pos x="173" y="146"/>
                </a:cxn>
                <a:cxn ang="0">
                  <a:pos x="158" y="174"/>
                </a:cxn>
                <a:cxn ang="0">
                  <a:pos x="143" y="203"/>
                </a:cxn>
                <a:cxn ang="0">
                  <a:pos x="128" y="236"/>
                </a:cxn>
                <a:cxn ang="0">
                  <a:pos x="113" y="270"/>
                </a:cxn>
                <a:cxn ang="0">
                  <a:pos x="105" y="321"/>
                </a:cxn>
                <a:cxn ang="0">
                  <a:pos x="90" y="355"/>
                </a:cxn>
                <a:cxn ang="0">
                  <a:pos x="68" y="360"/>
                </a:cxn>
                <a:cxn ang="0">
                  <a:pos x="45" y="355"/>
                </a:cxn>
                <a:cxn ang="0">
                  <a:pos x="23" y="349"/>
                </a:cxn>
                <a:cxn ang="0">
                  <a:pos x="8" y="332"/>
                </a:cxn>
                <a:cxn ang="0">
                  <a:pos x="0" y="315"/>
                </a:cxn>
                <a:cxn ang="0">
                  <a:pos x="8" y="276"/>
                </a:cxn>
                <a:cxn ang="0">
                  <a:pos x="15" y="242"/>
                </a:cxn>
                <a:cxn ang="0">
                  <a:pos x="30" y="208"/>
                </a:cxn>
                <a:cxn ang="0">
                  <a:pos x="45" y="174"/>
                </a:cxn>
                <a:cxn ang="0">
                  <a:pos x="68" y="141"/>
                </a:cxn>
                <a:cxn ang="0">
                  <a:pos x="90" y="112"/>
                </a:cxn>
                <a:cxn ang="0">
                  <a:pos x="196" y="28"/>
                </a:cxn>
                <a:cxn ang="0">
                  <a:pos x="233" y="16"/>
                </a:cxn>
                <a:cxn ang="0">
                  <a:pos x="271" y="5"/>
                </a:cxn>
                <a:cxn ang="0">
                  <a:pos x="354" y="0"/>
                </a:cxn>
                <a:cxn ang="0">
                  <a:pos x="376" y="5"/>
                </a:cxn>
                <a:cxn ang="0">
                  <a:pos x="406" y="11"/>
                </a:cxn>
                <a:cxn ang="0">
                  <a:pos x="436" y="16"/>
                </a:cxn>
              </a:cxnLst>
              <a:pathLst>
                <a:path w="436" h="360">
                  <a:moveTo>
                    <a:pt x="436" y="16"/>
                  </a:moveTo>
                  <a:lnTo>
                    <a:pt x="436" y="28"/>
                  </a:lnTo>
                  <a:lnTo>
                    <a:pt x="429" y="39"/>
                  </a:lnTo>
                  <a:lnTo>
                    <a:pt x="421" y="39"/>
                  </a:lnTo>
                  <a:lnTo>
                    <a:pt x="414" y="45"/>
                  </a:lnTo>
                  <a:lnTo>
                    <a:pt x="361" y="45"/>
                  </a:lnTo>
                  <a:lnTo>
                    <a:pt x="346" y="50"/>
                  </a:lnTo>
                  <a:lnTo>
                    <a:pt x="324" y="56"/>
                  </a:lnTo>
                  <a:lnTo>
                    <a:pt x="309" y="62"/>
                  </a:lnTo>
                  <a:lnTo>
                    <a:pt x="286" y="67"/>
                  </a:lnTo>
                  <a:lnTo>
                    <a:pt x="271" y="73"/>
                  </a:lnTo>
                  <a:lnTo>
                    <a:pt x="256" y="84"/>
                  </a:lnTo>
                  <a:lnTo>
                    <a:pt x="241" y="90"/>
                  </a:lnTo>
                  <a:lnTo>
                    <a:pt x="196" y="124"/>
                  </a:lnTo>
                  <a:lnTo>
                    <a:pt x="188" y="135"/>
                  </a:lnTo>
                  <a:lnTo>
                    <a:pt x="173" y="146"/>
                  </a:lnTo>
                  <a:lnTo>
                    <a:pt x="166" y="157"/>
                  </a:lnTo>
                  <a:lnTo>
                    <a:pt x="158" y="174"/>
                  </a:lnTo>
                  <a:lnTo>
                    <a:pt x="143" y="186"/>
                  </a:lnTo>
                  <a:lnTo>
                    <a:pt x="143" y="203"/>
                  </a:lnTo>
                  <a:lnTo>
                    <a:pt x="136" y="219"/>
                  </a:lnTo>
                  <a:lnTo>
                    <a:pt x="128" y="236"/>
                  </a:lnTo>
                  <a:lnTo>
                    <a:pt x="121" y="253"/>
                  </a:lnTo>
                  <a:lnTo>
                    <a:pt x="113" y="270"/>
                  </a:lnTo>
                  <a:lnTo>
                    <a:pt x="105" y="287"/>
                  </a:lnTo>
                  <a:lnTo>
                    <a:pt x="105" y="321"/>
                  </a:lnTo>
                  <a:lnTo>
                    <a:pt x="113" y="338"/>
                  </a:lnTo>
                  <a:lnTo>
                    <a:pt x="90" y="355"/>
                  </a:lnTo>
                  <a:lnTo>
                    <a:pt x="75" y="355"/>
                  </a:lnTo>
                  <a:lnTo>
                    <a:pt x="68" y="360"/>
                  </a:lnTo>
                  <a:lnTo>
                    <a:pt x="53" y="360"/>
                  </a:lnTo>
                  <a:lnTo>
                    <a:pt x="45" y="355"/>
                  </a:lnTo>
                  <a:lnTo>
                    <a:pt x="38" y="355"/>
                  </a:lnTo>
                  <a:lnTo>
                    <a:pt x="23" y="349"/>
                  </a:lnTo>
                  <a:lnTo>
                    <a:pt x="8" y="338"/>
                  </a:lnTo>
                  <a:lnTo>
                    <a:pt x="8" y="332"/>
                  </a:lnTo>
                  <a:lnTo>
                    <a:pt x="0" y="327"/>
                  </a:lnTo>
                  <a:lnTo>
                    <a:pt x="0" y="315"/>
                  </a:lnTo>
                  <a:lnTo>
                    <a:pt x="8" y="304"/>
                  </a:lnTo>
                  <a:lnTo>
                    <a:pt x="8" y="276"/>
                  </a:lnTo>
                  <a:lnTo>
                    <a:pt x="15" y="259"/>
                  </a:lnTo>
                  <a:lnTo>
                    <a:pt x="15" y="242"/>
                  </a:lnTo>
                  <a:lnTo>
                    <a:pt x="23" y="225"/>
                  </a:lnTo>
                  <a:lnTo>
                    <a:pt x="30" y="208"/>
                  </a:lnTo>
                  <a:lnTo>
                    <a:pt x="38" y="191"/>
                  </a:lnTo>
                  <a:lnTo>
                    <a:pt x="45" y="174"/>
                  </a:lnTo>
                  <a:lnTo>
                    <a:pt x="60" y="157"/>
                  </a:lnTo>
                  <a:lnTo>
                    <a:pt x="68" y="141"/>
                  </a:lnTo>
                  <a:lnTo>
                    <a:pt x="83" y="124"/>
                  </a:lnTo>
                  <a:lnTo>
                    <a:pt x="90" y="112"/>
                  </a:lnTo>
                  <a:lnTo>
                    <a:pt x="105" y="95"/>
                  </a:lnTo>
                  <a:lnTo>
                    <a:pt x="196" y="28"/>
                  </a:lnTo>
                  <a:lnTo>
                    <a:pt x="218" y="22"/>
                  </a:lnTo>
                  <a:lnTo>
                    <a:pt x="233" y="16"/>
                  </a:lnTo>
                  <a:lnTo>
                    <a:pt x="256" y="11"/>
                  </a:lnTo>
                  <a:lnTo>
                    <a:pt x="271" y="5"/>
                  </a:lnTo>
                  <a:lnTo>
                    <a:pt x="293" y="0"/>
                  </a:lnTo>
                  <a:lnTo>
                    <a:pt x="354" y="0"/>
                  </a:lnTo>
                  <a:lnTo>
                    <a:pt x="361" y="5"/>
                  </a:lnTo>
                  <a:lnTo>
                    <a:pt x="376" y="5"/>
                  </a:lnTo>
                  <a:lnTo>
                    <a:pt x="384" y="11"/>
                  </a:lnTo>
                  <a:lnTo>
                    <a:pt x="406" y="11"/>
                  </a:lnTo>
                  <a:lnTo>
                    <a:pt x="414" y="16"/>
                  </a:lnTo>
                  <a:lnTo>
                    <a:pt x="436" y="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3" name="Freeform 80"/>
            <p:cNvSpPr/>
            <p:nvPr/>
          </p:nvSpPr>
          <p:spPr>
            <a:xfrm>
              <a:off x="4813" y="936"/>
              <a:ext cx="511" cy="265"/>
            </a:xfrm>
            <a:custGeom>
              <a:avLst/>
              <a:gdLst/>
              <a:ahLst/>
              <a:cxnLst>
                <a:cxn ang="0">
                  <a:pos x="458" y="119"/>
                </a:cxn>
                <a:cxn ang="0">
                  <a:pos x="466" y="136"/>
                </a:cxn>
                <a:cxn ang="0">
                  <a:pos x="481" y="147"/>
                </a:cxn>
                <a:cxn ang="0">
                  <a:pos x="488" y="164"/>
                </a:cxn>
                <a:cxn ang="0">
                  <a:pos x="496" y="181"/>
                </a:cxn>
                <a:cxn ang="0">
                  <a:pos x="503" y="198"/>
                </a:cxn>
                <a:cxn ang="0">
                  <a:pos x="511" y="214"/>
                </a:cxn>
                <a:cxn ang="0">
                  <a:pos x="511" y="248"/>
                </a:cxn>
                <a:cxn ang="0">
                  <a:pos x="503" y="254"/>
                </a:cxn>
                <a:cxn ang="0">
                  <a:pos x="496" y="254"/>
                </a:cxn>
                <a:cxn ang="0">
                  <a:pos x="496" y="260"/>
                </a:cxn>
                <a:cxn ang="0">
                  <a:pos x="481" y="260"/>
                </a:cxn>
                <a:cxn ang="0">
                  <a:pos x="473" y="265"/>
                </a:cxn>
                <a:cxn ang="0">
                  <a:pos x="451" y="265"/>
                </a:cxn>
                <a:cxn ang="0">
                  <a:pos x="443" y="260"/>
                </a:cxn>
                <a:cxn ang="0">
                  <a:pos x="436" y="260"/>
                </a:cxn>
                <a:cxn ang="0">
                  <a:pos x="406" y="237"/>
                </a:cxn>
                <a:cxn ang="0">
                  <a:pos x="413" y="237"/>
                </a:cxn>
                <a:cxn ang="0">
                  <a:pos x="406" y="231"/>
                </a:cxn>
                <a:cxn ang="0">
                  <a:pos x="406" y="220"/>
                </a:cxn>
                <a:cxn ang="0">
                  <a:pos x="398" y="209"/>
                </a:cxn>
                <a:cxn ang="0">
                  <a:pos x="398" y="203"/>
                </a:cxn>
                <a:cxn ang="0">
                  <a:pos x="383" y="181"/>
                </a:cxn>
                <a:cxn ang="0">
                  <a:pos x="360" y="158"/>
                </a:cxn>
                <a:cxn ang="0">
                  <a:pos x="345" y="136"/>
                </a:cxn>
                <a:cxn ang="0">
                  <a:pos x="300" y="102"/>
                </a:cxn>
                <a:cxn ang="0">
                  <a:pos x="270" y="90"/>
                </a:cxn>
                <a:cxn ang="0">
                  <a:pos x="240" y="79"/>
                </a:cxn>
                <a:cxn ang="0">
                  <a:pos x="203" y="74"/>
                </a:cxn>
                <a:cxn ang="0">
                  <a:pos x="188" y="74"/>
                </a:cxn>
                <a:cxn ang="0">
                  <a:pos x="165" y="68"/>
                </a:cxn>
                <a:cxn ang="0">
                  <a:pos x="105" y="68"/>
                </a:cxn>
                <a:cxn ang="0">
                  <a:pos x="82" y="62"/>
                </a:cxn>
                <a:cxn ang="0">
                  <a:pos x="22" y="62"/>
                </a:cxn>
                <a:cxn ang="0">
                  <a:pos x="15" y="68"/>
                </a:cxn>
                <a:cxn ang="0">
                  <a:pos x="7" y="68"/>
                </a:cxn>
                <a:cxn ang="0">
                  <a:pos x="7" y="62"/>
                </a:cxn>
                <a:cxn ang="0">
                  <a:pos x="0" y="62"/>
                </a:cxn>
                <a:cxn ang="0">
                  <a:pos x="0" y="45"/>
                </a:cxn>
                <a:cxn ang="0">
                  <a:pos x="7" y="40"/>
                </a:cxn>
                <a:cxn ang="0">
                  <a:pos x="15" y="40"/>
                </a:cxn>
                <a:cxn ang="0">
                  <a:pos x="22" y="34"/>
                </a:cxn>
                <a:cxn ang="0">
                  <a:pos x="37" y="28"/>
                </a:cxn>
                <a:cxn ang="0">
                  <a:pos x="52" y="17"/>
                </a:cxn>
                <a:cxn ang="0">
                  <a:pos x="82" y="17"/>
                </a:cxn>
                <a:cxn ang="0">
                  <a:pos x="105" y="11"/>
                </a:cxn>
                <a:cxn ang="0">
                  <a:pos x="120" y="11"/>
                </a:cxn>
                <a:cxn ang="0">
                  <a:pos x="142" y="6"/>
                </a:cxn>
                <a:cxn ang="0">
                  <a:pos x="180" y="6"/>
                </a:cxn>
                <a:cxn ang="0">
                  <a:pos x="195" y="0"/>
                </a:cxn>
                <a:cxn ang="0">
                  <a:pos x="233" y="0"/>
                </a:cxn>
                <a:cxn ang="0">
                  <a:pos x="248" y="6"/>
                </a:cxn>
                <a:cxn ang="0">
                  <a:pos x="270" y="6"/>
                </a:cxn>
                <a:cxn ang="0">
                  <a:pos x="285" y="11"/>
                </a:cxn>
                <a:cxn ang="0">
                  <a:pos x="300" y="17"/>
                </a:cxn>
                <a:cxn ang="0">
                  <a:pos x="315" y="17"/>
                </a:cxn>
                <a:cxn ang="0">
                  <a:pos x="338" y="28"/>
                </a:cxn>
                <a:cxn ang="0">
                  <a:pos x="353" y="34"/>
                </a:cxn>
                <a:cxn ang="0">
                  <a:pos x="368" y="45"/>
                </a:cxn>
                <a:cxn ang="0">
                  <a:pos x="391" y="57"/>
                </a:cxn>
                <a:cxn ang="0">
                  <a:pos x="436" y="90"/>
                </a:cxn>
                <a:cxn ang="0">
                  <a:pos x="443" y="102"/>
                </a:cxn>
                <a:cxn ang="0">
                  <a:pos x="458" y="119"/>
                </a:cxn>
              </a:cxnLst>
              <a:pathLst>
                <a:path w="511" h="265">
                  <a:moveTo>
                    <a:pt x="458" y="119"/>
                  </a:moveTo>
                  <a:lnTo>
                    <a:pt x="466" y="136"/>
                  </a:lnTo>
                  <a:lnTo>
                    <a:pt x="481" y="147"/>
                  </a:lnTo>
                  <a:lnTo>
                    <a:pt x="488" y="164"/>
                  </a:lnTo>
                  <a:lnTo>
                    <a:pt x="496" y="181"/>
                  </a:lnTo>
                  <a:lnTo>
                    <a:pt x="503" y="198"/>
                  </a:lnTo>
                  <a:lnTo>
                    <a:pt x="511" y="214"/>
                  </a:lnTo>
                  <a:lnTo>
                    <a:pt x="511" y="248"/>
                  </a:lnTo>
                  <a:lnTo>
                    <a:pt x="503" y="254"/>
                  </a:lnTo>
                  <a:lnTo>
                    <a:pt x="496" y="254"/>
                  </a:lnTo>
                  <a:lnTo>
                    <a:pt x="496" y="260"/>
                  </a:lnTo>
                  <a:lnTo>
                    <a:pt x="481" y="260"/>
                  </a:lnTo>
                  <a:lnTo>
                    <a:pt x="473" y="265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36" y="260"/>
                  </a:lnTo>
                  <a:lnTo>
                    <a:pt x="406" y="237"/>
                  </a:lnTo>
                  <a:lnTo>
                    <a:pt x="413" y="237"/>
                  </a:lnTo>
                  <a:lnTo>
                    <a:pt x="406" y="231"/>
                  </a:lnTo>
                  <a:lnTo>
                    <a:pt x="406" y="220"/>
                  </a:lnTo>
                  <a:lnTo>
                    <a:pt x="398" y="209"/>
                  </a:lnTo>
                  <a:lnTo>
                    <a:pt x="398" y="203"/>
                  </a:lnTo>
                  <a:lnTo>
                    <a:pt x="383" y="181"/>
                  </a:lnTo>
                  <a:lnTo>
                    <a:pt x="360" y="158"/>
                  </a:lnTo>
                  <a:lnTo>
                    <a:pt x="345" y="136"/>
                  </a:lnTo>
                  <a:lnTo>
                    <a:pt x="300" y="102"/>
                  </a:lnTo>
                  <a:lnTo>
                    <a:pt x="270" y="90"/>
                  </a:lnTo>
                  <a:lnTo>
                    <a:pt x="240" y="79"/>
                  </a:lnTo>
                  <a:lnTo>
                    <a:pt x="203" y="74"/>
                  </a:lnTo>
                  <a:lnTo>
                    <a:pt x="188" y="74"/>
                  </a:lnTo>
                  <a:lnTo>
                    <a:pt x="165" y="68"/>
                  </a:lnTo>
                  <a:lnTo>
                    <a:pt x="105" y="68"/>
                  </a:lnTo>
                  <a:lnTo>
                    <a:pt x="82" y="62"/>
                  </a:lnTo>
                  <a:lnTo>
                    <a:pt x="22" y="62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7" y="40"/>
                  </a:lnTo>
                  <a:lnTo>
                    <a:pt x="15" y="40"/>
                  </a:lnTo>
                  <a:lnTo>
                    <a:pt x="22" y="34"/>
                  </a:lnTo>
                  <a:lnTo>
                    <a:pt x="37" y="28"/>
                  </a:lnTo>
                  <a:lnTo>
                    <a:pt x="52" y="17"/>
                  </a:lnTo>
                  <a:lnTo>
                    <a:pt x="82" y="17"/>
                  </a:lnTo>
                  <a:lnTo>
                    <a:pt x="105" y="11"/>
                  </a:lnTo>
                  <a:lnTo>
                    <a:pt x="120" y="11"/>
                  </a:lnTo>
                  <a:lnTo>
                    <a:pt x="142" y="6"/>
                  </a:lnTo>
                  <a:lnTo>
                    <a:pt x="180" y="6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48" y="6"/>
                  </a:lnTo>
                  <a:lnTo>
                    <a:pt x="270" y="6"/>
                  </a:lnTo>
                  <a:lnTo>
                    <a:pt x="285" y="11"/>
                  </a:lnTo>
                  <a:lnTo>
                    <a:pt x="300" y="17"/>
                  </a:lnTo>
                  <a:lnTo>
                    <a:pt x="315" y="17"/>
                  </a:lnTo>
                  <a:lnTo>
                    <a:pt x="338" y="28"/>
                  </a:lnTo>
                  <a:lnTo>
                    <a:pt x="353" y="34"/>
                  </a:lnTo>
                  <a:lnTo>
                    <a:pt x="368" y="45"/>
                  </a:lnTo>
                  <a:lnTo>
                    <a:pt x="391" y="57"/>
                  </a:lnTo>
                  <a:lnTo>
                    <a:pt x="436" y="90"/>
                  </a:lnTo>
                  <a:lnTo>
                    <a:pt x="443" y="102"/>
                  </a:lnTo>
                  <a:lnTo>
                    <a:pt x="458" y="11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4" name="Freeform 81"/>
            <p:cNvSpPr/>
            <p:nvPr/>
          </p:nvSpPr>
          <p:spPr>
            <a:xfrm>
              <a:off x="4256" y="936"/>
              <a:ext cx="196" cy="175"/>
            </a:xfrm>
            <a:custGeom>
              <a:avLst/>
              <a:gdLst/>
              <a:ahLst/>
              <a:cxnLst>
                <a:cxn ang="0">
                  <a:pos x="166" y="57"/>
                </a:cxn>
                <a:cxn ang="0">
                  <a:pos x="181" y="68"/>
                </a:cxn>
                <a:cxn ang="0">
                  <a:pos x="196" y="68"/>
                </a:cxn>
                <a:cxn ang="0">
                  <a:pos x="196" y="79"/>
                </a:cxn>
                <a:cxn ang="0">
                  <a:pos x="181" y="85"/>
                </a:cxn>
                <a:cxn ang="0">
                  <a:pos x="173" y="90"/>
                </a:cxn>
                <a:cxn ang="0">
                  <a:pos x="166" y="102"/>
                </a:cxn>
                <a:cxn ang="0">
                  <a:pos x="158" y="107"/>
                </a:cxn>
                <a:cxn ang="0">
                  <a:pos x="166" y="113"/>
                </a:cxn>
                <a:cxn ang="0">
                  <a:pos x="166" y="130"/>
                </a:cxn>
                <a:cxn ang="0">
                  <a:pos x="173" y="136"/>
                </a:cxn>
                <a:cxn ang="0">
                  <a:pos x="173" y="147"/>
                </a:cxn>
                <a:cxn ang="0">
                  <a:pos x="158" y="158"/>
                </a:cxn>
                <a:cxn ang="0">
                  <a:pos x="135" y="141"/>
                </a:cxn>
                <a:cxn ang="0">
                  <a:pos x="128" y="141"/>
                </a:cxn>
                <a:cxn ang="0">
                  <a:pos x="128" y="136"/>
                </a:cxn>
                <a:cxn ang="0">
                  <a:pos x="113" y="124"/>
                </a:cxn>
                <a:cxn ang="0">
                  <a:pos x="105" y="124"/>
                </a:cxn>
                <a:cxn ang="0">
                  <a:pos x="90" y="136"/>
                </a:cxn>
                <a:cxn ang="0">
                  <a:pos x="83" y="147"/>
                </a:cxn>
                <a:cxn ang="0">
                  <a:pos x="68" y="158"/>
                </a:cxn>
                <a:cxn ang="0">
                  <a:pos x="60" y="169"/>
                </a:cxn>
                <a:cxn ang="0">
                  <a:pos x="45" y="175"/>
                </a:cxn>
                <a:cxn ang="0">
                  <a:pos x="38" y="175"/>
                </a:cxn>
                <a:cxn ang="0">
                  <a:pos x="30" y="164"/>
                </a:cxn>
                <a:cxn ang="0">
                  <a:pos x="38" y="152"/>
                </a:cxn>
                <a:cxn ang="0">
                  <a:pos x="38" y="147"/>
                </a:cxn>
                <a:cxn ang="0">
                  <a:pos x="45" y="136"/>
                </a:cxn>
                <a:cxn ang="0">
                  <a:pos x="53" y="130"/>
                </a:cxn>
                <a:cxn ang="0">
                  <a:pos x="53" y="113"/>
                </a:cxn>
                <a:cxn ang="0">
                  <a:pos x="45" y="107"/>
                </a:cxn>
                <a:cxn ang="0">
                  <a:pos x="38" y="107"/>
                </a:cxn>
                <a:cxn ang="0">
                  <a:pos x="30" y="102"/>
                </a:cxn>
                <a:cxn ang="0">
                  <a:pos x="23" y="102"/>
                </a:cxn>
                <a:cxn ang="0">
                  <a:pos x="15" y="96"/>
                </a:cxn>
                <a:cxn ang="0">
                  <a:pos x="8" y="96"/>
                </a:cxn>
                <a:cxn ang="0">
                  <a:pos x="0" y="90"/>
                </a:cxn>
                <a:cxn ang="0">
                  <a:pos x="8" y="79"/>
                </a:cxn>
                <a:cxn ang="0">
                  <a:pos x="15" y="74"/>
                </a:cxn>
                <a:cxn ang="0">
                  <a:pos x="23" y="74"/>
                </a:cxn>
                <a:cxn ang="0">
                  <a:pos x="38" y="68"/>
                </a:cxn>
                <a:cxn ang="0">
                  <a:pos x="53" y="68"/>
                </a:cxn>
                <a:cxn ang="0">
                  <a:pos x="60" y="62"/>
                </a:cxn>
                <a:cxn ang="0">
                  <a:pos x="75" y="57"/>
                </a:cxn>
                <a:cxn ang="0">
                  <a:pos x="83" y="51"/>
                </a:cxn>
                <a:cxn ang="0">
                  <a:pos x="83" y="40"/>
                </a:cxn>
                <a:cxn ang="0">
                  <a:pos x="90" y="23"/>
                </a:cxn>
                <a:cxn ang="0">
                  <a:pos x="98" y="11"/>
                </a:cxn>
                <a:cxn ang="0">
                  <a:pos x="113" y="0"/>
                </a:cxn>
                <a:cxn ang="0">
                  <a:pos x="120" y="11"/>
                </a:cxn>
                <a:cxn ang="0">
                  <a:pos x="120" y="17"/>
                </a:cxn>
                <a:cxn ang="0">
                  <a:pos x="128" y="34"/>
                </a:cxn>
                <a:cxn ang="0">
                  <a:pos x="128" y="57"/>
                </a:cxn>
                <a:cxn ang="0">
                  <a:pos x="143" y="62"/>
                </a:cxn>
                <a:cxn ang="0">
                  <a:pos x="166" y="57"/>
                </a:cxn>
              </a:cxnLst>
              <a:pathLst>
                <a:path w="196" h="175">
                  <a:moveTo>
                    <a:pt x="166" y="57"/>
                  </a:moveTo>
                  <a:lnTo>
                    <a:pt x="181" y="68"/>
                  </a:lnTo>
                  <a:lnTo>
                    <a:pt x="196" y="68"/>
                  </a:lnTo>
                  <a:lnTo>
                    <a:pt x="196" y="79"/>
                  </a:lnTo>
                  <a:lnTo>
                    <a:pt x="181" y="85"/>
                  </a:lnTo>
                  <a:lnTo>
                    <a:pt x="173" y="90"/>
                  </a:lnTo>
                  <a:lnTo>
                    <a:pt x="166" y="102"/>
                  </a:lnTo>
                  <a:lnTo>
                    <a:pt x="158" y="107"/>
                  </a:lnTo>
                  <a:lnTo>
                    <a:pt x="166" y="113"/>
                  </a:lnTo>
                  <a:lnTo>
                    <a:pt x="166" y="130"/>
                  </a:lnTo>
                  <a:lnTo>
                    <a:pt x="173" y="136"/>
                  </a:lnTo>
                  <a:lnTo>
                    <a:pt x="173" y="147"/>
                  </a:lnTo>
                  <a:lnTo>
                    <a:pt x="158" y="158"/>
                  </a:lnTo>
                  <a:lnTo>
                    <a:pt x="135" y="141"/>
                  </a:lnTo>
                  <a:lnTo>
                    <a:pt x="128" y="141"/>
                  </a:lnTo>
                  <a:lnTo>
                    <a:pt x="128" y="136"/>
                  </a:lnTo>
                  <a:lnTo>
                    <a:pt x="113" y="124"/>
                  </a:lnTo>
                  <a:lnTo>
                    <a:pt x="105" y="124"/>
                  </a:lnTo>
                  <a:lnTo>
                    <a:pt x="90" y="136"/>
                  </a:lnTo>
                  <a:lnTo>
                    <a:pt x="83" y="147"/>
                  </a:lnTo>
                  <a:lnTo>
                    <a:pt x="68" y="158"/>
                  </a:lnTo>
                  <a:lnTo>
                    <a:pt x="60" y="169"/>
                  </a:lnTo>
                  <a:lnTo>
                    <a:pt x="45" y="175"/>
                  </a:lnTo>
                  <a:lnTo>
                    <a:pt x="38" y="175"/>
                  </a:lnTo>
                  <a:lnTo>
                    <a:pt x="30" y="164"/>
                  </a:lnTo>
                  <a:lnTo>
                    <a:pt x="38" y="152"/>
                  </a:lnTo>
                  <a:lnTo>
                    <a:pt x="38" y="147"/>
                  </a:lnTo>
                  <a:lnTo>
                    <a:pt x="45" y="136"/>
                  </a:lnTo>
                  <a:lnTo>
                    <a:pt x="53" y="130"/>
                  </a:lnTo>
                  <a:lnTo>
                    <a:pt x="53" y="113"/>
                  </a:lnTo>
                  <a:lnTo>
                    <a:pt x="45" y="107"/>
                  </a:lnTo>
                  <a:lnTo>
                    <a:pt x="38" y="107"/>
                  </a:lnTo>
                  <a:lnTo>
                    <a:pt x="30" y="102"/>
                  </a:lnTo>
                  <a:lnTo>
                    <a:pt x="23" y="102"/>
                  </a:lnTo>
                  <a:lnTo>
                    <a:pt x="15" y="96"/>
                  </a:lnTo>
                  <a:lnTo>
                    <a:pt x="8" y="96"/>
                  </a:lnTo>
                  <a:lnTo>
                    <a:pt x="0" y="90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3" y="74"/>
                  </a:lnTo>
                  <a:lnTo>
                    <a:pt x="38" y="68"/>
                  </a:lnTo>
                  <a:lnTo>
                    <a:pt x="53" y="68"/>
                  </a:lnTo>
                  <a:lnTo>
                    <a:pt x="60" y="62"/>
                  </a:lnTo>
                  <a:lnTo>
                    <a:pt x="75" y="57"/>
                  </a:lnTo>
                  <a:lnTo>
                    <a:pt x="83" y="51"/>
                  </a:lnTo>
                  <a:lnTo>
                    <a:pt x="83" y="40"/>
                  </a:lnTo>
                  <a:lnTo>
                    <a:pt x="90" y="23"/>
                  </a:lnTo>
                  <a:lnTo>
                    <a:pt x="98" y="11"/>
                  </a:lnTo>
                  <a:lnTo>
                    <a:pt x="113" y="0"/>
                  </a:lnTo>
                  <a:lnTo>
                    <a:pt x="120" y="11"/>
                  </a:lnTo>
                  <a:lnTo>
                    <a:pt x="120" y="17"/>
                  </a:lnTo>
                  <a:lnTo>
                    <a:pt x="128" y="34"/>
                  </a:lnTo>
                  <a:lnTo>
                    <a:pt x="128" y="57"/>
                  </a:lnTo>
                  <a:lnTo>
                    <a:pt x="143" y="62"/>
                  </a:lnTo>
                  <a:lnTo>
                    <a:pt x="166" y="5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5" name="Freeform 82"/>
            <p:cNvSpPr/>
            <p:nvPr/>
          </p:nvSpPr>
          <p:spPr>
            <a:xfrm>
              <a:off x="2256" y="987"/>
              <a:ext cx="68" cy="39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60" y="34"/>
                </a:cxn>
                <a:cxn ang="0">
                  <a:pos x="53" y="39"/>
                </a:cxn>
                <a:cxn ang="0">
                  <a:pos x="7" y="39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8" y="11"/>
                </a:cxn>
                <a:cxn ang="0">
                  <a:pos x="68" y="17"/>
                </a:cxn>
                <a:cxn ang="0">
                  <a:pos x="60" y="28"/>
                </a:cxn>
              </a:cxnLst>
              <a:pathLst>
                <a:path w="68" h="39">
                  <a:moveTo>
                    <a:pt x="60" y="28"/>
                  </a:moveTo>
                  <a:lnTo>
                    <a:pt x="60" y="34"/>
                  </a:lnTo>
                  <a:lnTo>
                    <a:pt x="53" y="39"/>
                  </a:lnTo>
                  <a:lnTo>
                    <a:pt x="7" y="3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68" y="17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6" name="Freeform 83"/>
            <p:cNvSpPr/>
            <p:nvPr/>
          </p:nvSpPr>
          <p:spPr>
            <a:xfrm>
              <a:off x="4527" y="993"/>
              <a:ext cx="338" cy="169"/>
            </a:xfrm>
            <a:custGeom>
              <a:avLst/>
              <a:gdLst/>
              <a:ahLst/>
              <a:cxnLst>
                <a:cxn ang="0">
                  <a:pos x="323" y="79"/>
                </a:cxn>
                <a:cxn ang="0">
                  <a:pos x="331" y="101"/>
                </a:cxn>
                <a:cxn ang="0">
                  <a:pos x="338" y="118"/>
                </a:cxn>
                <a:cxn ang="0">
                  <a:pos x="338" y="141"/>
                </a:cxn>
                <a:cxn ang="0">
                  <a:pos x="323" y="157"/>
                </a:cxn>
                <a:cxn ang="0">
                  <a:pos x="323" y="163"/>
                </a:cxn>
                <a:cxn ang="0">
                  <a:pos x="316" y="163"/>
                </a:cxn>
                <a:cxn ang="0">
                  <a:pos x="308" y="169"/>
                </a:cxn>
                <a:cxn ang="0">
                  <a:pos x="278" y="169"/>
                </a:cxn>
                <a:cxn ang="0">
                  <a:pos x="270" y="163"/>
                </a:cxn>
                <a:cxn ang="0">
                  <a:pos x="263" y="152"/>
                </a:cxn>
                <a:cxn ang="0">
                  <a:pos x="255" y="146"/>
                </a:cxn>
                <a:cxn ang="0">
                  <a:pos x="248" y="135"/>
                </a:cxn>
                <a:cxn ang="0">
                  <a:pos x="240" y="124"/>
                </a:cxn>
                <a:cxn ang="0">
                  <a:pos x="225" y="112"/>
                </a:cxn>
                <a:cxn ang="0">
                  <a:pos x="210" y="107"/>
                </a:cxn>
                <a:cxn ang="0">
                  <a:pos x="203" y="95"/>
                </a:cxn>
                <a:cxn ang="0">
                  <a:pos x="188" y="84"/>
                </a:cxn>
                <a:cxn ang="0">
                  <a:pos x="173" y="79"/>
                </a:cxn>
                <a:cxn ang="0">
                  <a:pos x="158" y="73"/>
                </a:cxn>
                <a:cxn ang="0">
                  <a:pos x="143" y="62"/>
                </a:cxn>
                <a:cxn ang="0">
                  <a:pos x="128" y="56"/>
                </a:cxn>
                <a:cxn ang="0">
                  <a:pos x="113" y="56"/>
                </a:cxn>
                <a:cxn ang="0">
                  <a:pos x="98" y="50"/>
                </a:cxn>
                <a:cxn ang="0">
                  <a:pos x="83" y="45"/>
                </a:cxn>
                <a:cxn ang="0">
                  <a:pos x="60" y="45"/>
                </a:cxn>
                <a:cxn ang="0">
                  <a:pos x="0" y="50"/>
                </a:cxn>
                <a:cxn ang="0">
                  <a:pos x="0" y="28"/>
                </a:cxn>
                <a:cxn ang="0">
                  <a:pos x="7" y="22"/>
                </a:cxn>
                <a:cxn ang="0">
                  <a:pos x="15" y="22"/>
                </a:cxn>
                <a:cxn ang="0">
                  <a:pos x="22" y="17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52" y="5"/>
                </a:cxn>
                <a:cxn ang="0">
                  <a:pos x="67" y="0"/>
                </a:cxn>
                <a:cxn ang="0">
                  <a:pos x="150" y="0"/>
                </a:cxn>
                <a:cxn ang="0">
                  <a:pos x="173" y="5"/>
                </a:cxn>
                <a:cxn ang="0">
                  <a:pos x="188" y="11"/>
                </a:cxn>
                <a:cxn ang="0">
                  <a:pos x="203" y="17"/>
                </a:cxn>
                <a:cxn ang="0">
                  <a:pos x="225" y="22"/>
                </a:cxn>
                <a:cxn ang="0">
                  <a:pos x="240" y="33"/>
                </a:cxn>
                <a:cxn ang="0">
                  <a:pos x="263" y="39"/>
                </a:cxn>
                <a:cxn ang="0">
                  <a:pos x="270" y="50"/>
                </a:cxn>
                <a:cxn ang="0">
                  <a:pos x="293" y="62"/>
                </a:cxn>
                <a:cxn ang="0">
                  <a:pos x="308" y="67"/>
                </a:cxn>
                <a:cxn ang="0">
                  <a:pos x="323" y="79"/>
                </a:cxn>
              </a:cxnLst>
              <a:pathLst>
                <a:path w="338" h="169">
                  <a:moveTo>
                    <a:pt x="323" y="79"/>
                  </a:moveTo>
                  <a:lnTo>
                    <a:pt x="331" y="101"/>
                  </a:lnTo>
                  <a:lnTo>
                    <a:pt x="338" y="118"/>
                  </a:lnTo>
                  <a:lnTo>
                    <a:pt x="338" y="141"/>
                  </a:lnTo>
                  <a:lnTo>
                    <a:pt x="323" y="157"/>
                  </a:lnTo>
                  <a:lnTo>
                    <a:pt x="323" y="163"/>
                  </a:lnTo>
                  <a:lnTo>
                    <a:pt x="316" y="163"/>
                  </a:lnTo>
                  <a:lnTo>
                    <a:pt x="308" y="169"/>
                  </a:lnTo>
                  <a:lnTo>
                    <a:pt x="278" y="169"/>
                  </a:lnTo>
                  <a:lnTo>
                    <a:pt x="270" y="163"/>
                  </a:lnTo>
                  <a:lnTo>
                    <a:pt x="263" y="152"/>
                  </a:lnTo>
                  <a:lnTo>
                    <a:pt x="255" y="146"/>
                  </a:lnTo>
                  <a:lnTo>
                    <a:pt x="248" y="135"/>
                  </a:lnTo>
                  <a:lnTo>
                    <a:pt x="240" y="124"/>
                  </a:lnTo>
                  <a:lnTo>
                    <a:pt x="225" y="112"/>
                  </a:lnTo>
                  <a:lnTo>
                    <a:pt x="210" y="107"/>
                  </a:lnTo>
                  <a:lnTo>
                    <a:pt x="203" y="95"/>
                  </a:lnTo>
                  <a:lnTo>
                    <a:pt x="188" y="84"/>
                  </a:lnTo>
                  <a:lnTo>
                    <a:pt x="173" y="79"/>
                  </a:lnTo>
                  <a:lnTo>
                    <a:pt x="158" y="73"/>
                  </a:lnTo>
                  <a:lnTo>
                    <a:pt x="143" y="62"/>
                  </a:lnTo>
                  <a:lnTo>
                    <a:pt x="128" y="56"/>
                  </a:lnTo>
                  <a:lnTo>
                    <a:pt x="113" y="56"/>
                  </a:lnTo>
                  <a:lnTo>
                    <a:pt x="98" y="50"/>
                  </a:lnTo>
                  <a:lnTo>
                    <a:pt x="83" y="45"/>
                  </a:lnTo>
                  <a:lnTo>
                    <a:pt x="60" y="45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22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52" y="5"/>
                  </a:lnTo>
                  <a:lnTo>
                    <a:pt x="67" y="0"/>
                  </a:lnTo>
                  <a:lnTo>
                    <a:pt x="150" y="0"/>
                  </a:lnTo>
                  <a:lnTo>
                    <a:pt x="173" y="5"/>
                  </a:lnTo>
                  <a:lnTo>
                    <a:pt x="188" y="11"/>
                  </a:lnTo>
                  <a:lnTo>
                    <a:pt x="203" y="17"/>
                  </a:lnTo>
                  <a:lnTo>
                    <a:pt x="225" y="22"/>
                  </a:lnTo>
                  <a:lnTo>
                    <a:pt x="240" y="33"/>
                  </a:lnTo>
                  <a:lnTo>
                    <a:pt x="263" y="39"/>
                  </a:lnTo>
                  <a:lnTo>
                    <a:pt x="270" y="50"/>
                  </a:lnTo>
                  <a:lnTo>
                    <a:pt x="293" y="62"/>
                  </a:lnTo>
                  <a:lnTo>
                    <a:pt x="308" y="67"/>
                  </a:lnTo>
                  <a:lnTo>
                    <a:pt x="323" y="7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7" name="Freeform 84"/>
            <p:cNvSpPr/>
            <p:nvPr/>
          </p:nvSpPr>
          <p:spPr>
            <a:xfrm>
              <a:off x="3970" y="1004"/>
              <a:ext cx="256" cy="175"/>
            </a:xfrm>
            <a:custGeom>
              <a:avLst/>
              <a:gdLst/>
              <a:ahLst/>
              <a:cxnLst>
                <a:cxn ang="0">
                  <a:pos x="256" y="39"/>
                </a:cxn>
                <a:cxn ang="0">
                  <a:pos x="233" y="45"/>
                </a:cxn>
                <a:cxn ang="0">
                  <a:pos x="211" y="51"/>
                </a:cxn>
                <a:cxn ang="0">
                  <a:pos x="196" y="56"/>
                </a:cxn>
                <a:cxn ang="0">
                  <a:pos x="181" y="68"/>
                </a:cxn>
                <a:cxn ang="0">
                  <a:pos x="158" y="79"/>
                </a:cxn>
                <a:cxn ang="0">
                  <a:pos x="151" y="96"/>
                </a:cxn>
                <a:cxn ang="0">
                  <a:pos x="136" y="107"/>
                </a:cxn>
                <a:cxn ang="0">
                  <a:pos x="128" y="124"/>
                </a:cxn>
                <a:cxn ang="0">
                  <a:pos x="121" y="135"/>
                </a:cxn>
                <a:cxn ang="0">
                  <a:pos x="113" y="141"/>
                </a:cxn>
                <a:cxn ang="0">
                  <a:pos x="106" y="152"/>
                </a:cxn>
                <a:cxn ang="0">
                  <a:pos x="98" y="163"/>
                </a:cxn>
                <a:cxn ang="0">
                  <a:pos x="83" y="169"/>
                </a:cxn>
                <a:cxn ang="0">
                  <a:pos x="76" y="175"/>
                </a:cxn>
                <a:cxn ang="0">
                  <a:pos x="38" y="175"/>
                </a:cxn>
                <a:cxn ang="0">
                  <a:pos x="38" y="169"/>
                </a:cxn>
                <a:cxn ang="0">
                  <a:pos x="30" y="169"/>
                </a:cxn>
                <a:cxn ang="0">
                  <a:pos x="8" y="152"/>
                </a:cxn>
                <a:cxn ang="0">
                  <a:pos x="8" y="146"/>
                </a:cxn>
                <a:cxn ang="0">
                  <a:pos x="0" y="141"/>
                </a:cxn>
                <a:cxn ang="0">
                  <a:pos x="0" y="135"/>
                </a:cxn>
                <a:cxn ang="0">
                  <a:pos x="15" y="113"/>
                </a:cxn>
                <a:cxn ang="0">
                  <a:pos x="30" y="96"/>
                </a:cxn>
                <a:cxn ang="0">
                  <a:pos x="45" y="73"/>
                </a:cxn>
                <a:cxn ang="0">
                  <a:pos x="68" y="56"/>
                </a:cxn>
                <a:cxn ang="0">
                  <a:pos x="83" y="39"/>
                </a:cxn>
                <a:cxn ang="0">
                  <a:pos x="106" y="22"/>
                </a:cxn>
                <a:cxn ang="0">
                  <a:pos x="128" y="11"/>
                </a:cxn>
                <a:cxn ang="0">
                  <a:pos x="158" y="0"/>
                </a:cxn>
                <a:cxn ang="0">
                  <a:pos x="173" y="0"/>
                </a:cxn>
                <a:cxn ang="0">
                  <a:pos x="188" y="6"/>
                </a:cxn>
                <a:cxn ang="0">
                  <a:pos x="196" y="6"/>
                </a:cxn>
                <a:cxn ang="0">
                  <a:pos x="211" y="11"/>
                </a:cxn>
                <a:cxn ang="0">
                  <a:pos x="241" y="34"/>
                </a:cxn>
                <a:cxn ang="0">
                  <a:pos x="256" y="39"/>
                </a:cxn>
              </a:cxnLst>
              <a:pathLst>
                <a:path w="256" h="175">
                  <a:moveTo>
                    <a:pt x="256" y="39"/>
                  </a:moveTo>
                  <a:lnTo>
                    <a:pt x="233" y="45"/>
                  </a:lnTo>
                  <a:lnTo>
                    <a:pt x="211" y="51"/>
                  </a:lnTo>
                  <a:lnTo>
                    <a:pt x="196" y="56"/>
                  </a:lnTo>
                  <a:lnTo>
                    <a:pt x="181" y="68"/>
                  </a:lnTo>
                  <a:lnTo>
                    <a:pt x="158" y="79"/>
                  </a:lnTo>
                  <a:lnTo>
                    <a:pt x="151" y="96"/>
                  </a:lnTo>
                  <a:lnTo>
                    <a:pt x="136" y="107"/>
                  </a:lnTo>
                  <a:lnTo>
                    <a:pt x="128" y="124"/>
                  </a:lnTo>
                  <a:lnTo>
                    <a:pt x="121" y="135"/>
                  </a:lnTo>
                  <a:lnTo>
                    <a:pt x="113" y="141"/>
                  </a:lnTo>
                  <a:lnTo>
                    <a:pt x="106" y="152"/>
                  </a:lnTo>
                  <a:lnTo>
                    <a:pt x="98" y="163"/>
                  </a:lnTo>
                  <a:lnTo>
                    <a:pt x="83" y="169"/>
                  </a:lnTo>
                  <a:lnTo>
                    <a:pt x="76" y="175"/>
                  </a:lnTo>
                  <a:lnTo>
                    <a:pt x="38" y="175"/>
                  </a:lnTo>
                  <a:lnTo>
                    <a:pt x="38" y="169"/>
                  </a:lnTo>
                  <a:lnTo>
                    <a:pt x="30" y="169"/>
                  </a:lnTo>
                  <a:lnTo>
                    <a:pt x="8" y="152"/>
                  </a:lnTo>
                  <a:lnTo>
                    <a:pt x="8" y="146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5" y="113"/>
                  </a:lnTo>
                  <a:lnTo>
                    <a:pt x="30" y="96"/>
                  </a:lnTo>
                  <a:lnTo>
                    <a:pt x="45" y="73"/>
                  </a:lnTo>
                  <a:lnTo>
                    <a:pt x="68" y="56"/>
                  </a:lnTo>
                  <a:lnTo>
                    <a:pt x="83" y="39"/>
                  </a:lnTo>
                  <a:lnTo>
                    <a:pt x="106" y="22"/>
                  </a:lnTo>
                  <a:lnTo>
                    <a:pt x="128" y="11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8" y="6"/>
                  </a:lnTo>
                  <a:lnTo>
                    <a:pt x="196" y="6"/>
                  </a:lnTo>
                  <a:lnTo>
                    <a:pt x="211" y="11"/>
                  </a:lnTo>
                  <a:lnTo>
                    <a:pt x="241" y="34"/>
                  </a:lnTo>
                  <a:lnTo>
                    <a:pt x="256" y="3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8" name="Freeform 85"/>
            <p:cNvSpPr/>
            <p:nvPr/>
          </p:nvSpPr>
          <p:spPr>
            <a:xfrm>
              <a:off x="1068" y="1026"/>
              <a:ext cx="60" cy="29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23"/>
                </a:cxn>
                <a:cxn ang="0">
                  <a:pos x="52" y="23"/>
                </a:cxn>
                <a:cxn ang="0">
                  <a:pos x="45" y="29"/>
                </a:cxn>
                <a:cxn ang="0">
                  <a:pos x="0" y="29"/>
                </a:cxn>
                <a:cxn ang="0">
                  <a:pos x="7" y="23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60" y="6"/>
                </a:cxn>
              </a:cxnLst>
              <a:pathLst>
                <a:path w="60" h="29">
                  <a:moveTo>
                    <a:pt x="60" y="6"/>
                  </a:moveTo>
                  <a:lnTo>
                    <a:pt x="60" y="23"/>
                  </a:lnTo>
                  <a:lnTo>
                    <a:pt x="52" y="23"/>
                  </a:lnTo>
                  <a:lnTo>
                    <a:pt x="45" y="29"/>
                  </a:lnTo>
                  <a:lnTo>
                    <a:pt x="0" y="29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69" name="Freeform 86"/>
            <p:cNvSpPr/>
            <p:nvPr/>
          </p:nvSpPr>
          <p:spPr>
            <a:xfrm>
              <a:off x="1579" y="1021"/>
              <a:ext cx="196" cy="135"/>
            </a:xfrm>
            <a:custGeom>
              <a:avLst/>
              <a:gdLst/>
              <a:ahLst/>
              <a:cxnLst>
                <a:cxn ang="0">
                  <a:pos x="143" y="11"/>
                </a:cxn>
                <a:cxn ang="0">
                  <a:pos x="135" y="22"/>
                </a:cxn>
                <a:cxn ang="0">
                  <a:pos x="143" y="28"/>
                </a:cxn>
                <a:cxn ang="0">
                  <a:pos x="158" y="34"/>
                </a:cxn>
                <a:cxn ang="0">
                  <a:pos x="173" y="39"/>
                </a:cxn>
                <a:cxn ang="0">
                  <a:pos x="188" y="45"/>
                </a:cxn>
                <a:cxn ang="0">
                  <a:pos x="196" y="51"/>
                </a:cxn>
                <a:cxn ang="0">
                  <a:pos x="196" y="56"/>
                </a:cxn>
                <a:cxn ang="0">
                  <a:pos x="173" y="67"/>
                </a:cxn>
                <a:cxn ang="0">
                  <a:pos x="158" y="79"/>
                </a:cxn>
                <a:cxn ang="0">
                  <a:pos x="158" y="124"/>
                </a:cxn>
                <a:cxn ang="0">
                  <a:pos x="151" y="129"/>
                </a:cxn>
                <a:cxn ang="0">
                  <a:pos x="143" y="129"/>
                </a:cxn>
                <a:cxn ang="0">
                  <a:pos x="120" y="124"/>
                </a:cxn>
                <a:cxn ang="0">
                  <a:pos x="113" y="118"/>
                </a:cxn>
                <a:cxn ang="0">
                  <a:pos x="105" y="118"/>
                </a:cxn>
                <a:cxn ang="0">
                  <a:pos x="105" y="113"/>
                </a:cxn>
                <a:cxn ang="0">
                  <a:pos x="98" y="107"/>
                </a:cxn>
                <a:cxn ang="0">
                  <a:pos x="83" y="107"/>
                </a:cxn>
                <a:cxn ang="0">
                  <a:pos x="68" y="118"/>
                </a:cxn>
                <a:cxn ang="0">
                  <a:pos x="68" y="124"/>
                </a:cxn>
                <a:cxn ang="0">
                  <a:pos x="53" y="135"/>
                </a:cxn>
                <a:cxn ang="0">
                  <a:pos x="23" y="135"/>
                </a:cxn>
                <a:cxn ang="0">
                  <a:pos x="15" y="129"/>
                </a:cxn>
                <a:cxn ang="0">
                  <a:pos x="8" y="129"/>
                </a:cxn>
                <a:cxn ang="0">
                  <a:pos x="0" y="124"/>
                </a:cxn>
                <a:cxn ang="0">
                  <a:pos x="8" y="118"/>
                </a:cxn>
                <a:cxn ang="0">
                  <a:pos x="15" y="101"/>
                </a:cxn>
                <a:cxn ang="0">
                  <a:pos x="23" y="90"/>
                </a:cxn>
                <a:cxn ang="0">
                  <a:pos x="30" y="79"/>
                </a:cxn>
                <a:cxn ang="0">
                  <a:pos x="38" y="73"/>
                </a:cxn>
                <a:cxn ang="0">
                  <a:pos x="38" y="62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15" y="34"/>
                </a:cxn>
                <a:cxn ang="0">
                  <a:pos x="23" y="28"/>
                </a:cxn>
                <a:cxn ang="0">
                  <a:pos x="45" y="28"/>
                </a:cxn>
                <a:cxn ang="0">
                  <a:pos x="60" y="34"/>
                </a:cxn>
                <a:cxn ang="0">
                  <a:pos x="75" y="22"/>
                </a:cxn>
                <a:cxn ang="0">
                  <a:pos x="83" y="11"/>
                </a:cxn>
                <a:cxn ang="0">
                  <a:pos x="90" y="5"/>
                </a:cxn>
                <a:cxn ang="0">
                  <a:pos x="105" y="0"/>
                </a:cxn>
                <a:cxn ang="0">
                  <a:pos x="120" y="0"/>
                </a:cxn>
                <a:cxn ang="0">
                  <a:pos x="128" y="5"/>
                </a:cxn>
                <a:cxn ang="0">
                  <a:pos x="135" y="5"/>
                </a:cxn>
                <a:cxn ang="0">
                  <a:pos x="143" y="11"/>
                </a:cxn>
              </a:cxnLst>
              <a:pathLst>
                <a:path w="196" h="135">
                  <a:moveTo>
                    <a:pt x="143" y="11"/>
                  </a:moveTo>
                  <a:lnTo>
                    <a:pt x="135" y="22"/>
                  </a:lnTo>
                  <a:lnTo>
                    <a:pt x="143" y="28"/>
                  </a:lnTo>
                  <a:lnTo>
                    <a:pt x="158" y="34"/>
                  </a:lnTo>
                  <a:lnTo>
                    <a:pt x="173" y="39"/>
                  </a:lnTo>
                  <a:lnTo>
                    <a:pt x="188" y="45"/>
                  </a:lnTo>
                  <a:lnTo>
                    <a:pt x="196" y="51"/>
                  </a:lnTo>
                  <a:lnTo>
                    <a:pt x="196" y="56"/>
                  </a:lnTo>
                  <a:lnTo>
                    <a:pt x="173" y="67"/>
                  </a:lnTo>
                  <a:lnTo>
                    <a:pt x="158" y="79"/>
                  </a:lnTo>
                  <a:lnTo>
                    <a:pt x="158" y="124"/>
                  </a:lnTo>
                  <a:lnTo>
                    <a:pt x="151" y="129"/>
                  </a:lnTo>
                  <a:lnTo>
                    <a:pt x="143" y="129"/>
                  </a:lnTo>
                  <a:lnTo>
                    <a:pt x="120" y="124"/>
                  </a:lnTo>
                  <a:lnTo>
                    <a:pt x="113" y="118"/>
                  </a:lnTo>
                  <a:lnTo>
                    <a:pt x="105" y="118"/>
                  </a:lnTo>
                  <a:lnTo>
                    <a:pt x="105" y="113"/>
                  </a:lnTo>
                  <a:lnTo>
                    <a:pt x="98" y="107"/>
                  </a:lnTo>
                  <a:lnTo>
                    <a:pt x="83" y="107"/>
                  </a:lnTo>
                  <a:lnTo>
                    <a:pt x="68" y="118"/>
                  </a:lnTo>
                  <a:lnTo>
                    <a:pt x="68" y="124"/>
                  </a:lnTo>
                  <a:lnTo>
                    <a:pt x="53" y="135"/>
                  </a:lnTo>
                  <a:lnTo>
                    <a:pt x="23" y="135"/>
                  </a:lnTo>
                  <a:lnTo>
                    <a:pt x="15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8" y="118"/>
                  </a:lnTo>
                  <a:lnTo>
                    <a:pt x="15" y="101"/>
                  </a:lnTo>
                  <a:lnTo>
                    <a:pt x="23" y="90"/>
                  </a:lnTo>
                  <a:lnTo>
                    <a:pt x="30" y="79"/>
                  </a:lnTo>
                  <a:lnTo>
                    <a:pt x="38" y="73"/>
                  </a:lnTo>
                  <a:lnTo>
                    <a:pt x="38" y="62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45" y="28"/>
                  </a:lnTo>
                  <a:lnTo>
                    <a:pt x="60" y="34"/>
                  </a:lnTo>
                  <a:lnTo>
                    <a:pt x="75" y="22"/>
                  </a:lnTo>
                  <a:lnTo>
                    <a:pt x="83" y="11"/>
                  </a:lnTo>
                  <a:lnTo>
                    <a:pt x="90" y="5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8" y="5"/>
                  </a:lnTo>
                  <a:lnTo>
                    <a:pt x="135" y="5"/>
                  </a:lnTo>
                  <a:lnTo>
                    <a:pt x="143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0" name="Freeform 87"/>
            <p:cNvSpPr/>
            <p:nvPr/>
          </p:nvSpPr>
          <p:spPr>
            <a:xfrm>
              <a:off x="4113" y="1072"/>
              <a:ext cx="166" cy="29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6" y="11"/>
                </a:cxn>
                <a:cxn ang="0">
                  <a:pos x="166" y="16"/>
                </a:cxn>
                <a:cxn ang="0">
                  <a:pos x="158" y="28"/>
                </a:cxn>
                <a:cxn ang="0">
                  <a:pos x="143" y="33"/>
                </a:cxn>
                <a:cxn ang="0">
                  <a:pos x="136" y="62"/>
                </a:cxn>
                <a:cxn ang="0">
                  <a:pos x="128" y="84"/>
                </a:cxn>
                <a:cxn ang="0">
                  <a:pos x="121" y="112"/>
                </a:cxn>
                <a:cxn ang="0">
                  <a:pos x="113" y="135"/>
                </a:cxn>
                <a:cxn ang="0">
                  <a:pos x="105" y="163"/>
                </a:cxn>
                <a:cxn ang="0">
                  <a:pos x="98" y="191"/>
                </a:cxn>
                <a:cxn ang="0">
                  <a:pos x="98" y="214"/>
                </a:cxn>
                <a:cxn ang="0">
                  <a:pos x="105" y="242"/>
                </a:cxn>
                <a:cxn ang="0">
                  <a:pos x="105" y="253"/>
                </a:cxn>
                <a:cxn ang="0">
                  <a:pos x="98" y="265"/>
                </a:cxn>
                <a:cxn ang="0">
                  <a:pos x="90" y="276"/>
                </a:cxn>
                <a:cxn ang="0">
                  <a:pos x="83" y="287"/>
                </a:cxn>
                <a:cxn ang="0">
                  <a:pos x="75" y="287"/>
                </a:cxn>
                <a:cxn ang="0">
                  <a:pos x="75" y="293"/>
                </a:cxn>
                <a:cxn ang="0">
                  <a:pos x="45" y="293"/>
                </a:cxn>
                <a:cxn ang="0">
                  <a:pos x="38" y="287"/>
                </a:cxn>
                <a:cxn ang="0">
                  <a:pos x="23" y="282"/>
                </a:cxn>
                <a:cxn ang="0">
                  <a:pos x="15" y="270"/>
                </a:cxn>
                <a:cxn ang="0">
                  <a:pos x="8" y="253"/>
                </a:cxn>
                <a:cxn ang="0">
                  <a:pos x="0" y="236"/>
                </a:cxn>
                <a:cxn ang="0">
                  <a:pos x="0" y="219"/>
                </a:cxn>
                <a:cxn ang="0">
                  <a:pos x="8" y="203"/>
                </a:cxn>
                <a:cxn ang="0">
                  <a:pos x="8" y="146"/>
                </a:cxn>
                <a:cxn ang="0">
                  <a:pos x="15" y="124"/>
                </a:cxn>
                <a:cxn ang="0">
                  <a:pos x="23" y="95"/>
                </a:cxn>
                <a:cxn ang="0">
                  <a:pos x="45" y="73"/>
                </a:cxn>
                <a:cxn ang="0">
                  <a:pos x="60" y="50"/>
                </a:cxn>
                <a:cxn ang="0">
                  <a:pos x="83" y="33"/>
                </a:cxn>
                <a:cxn ang="0">
                  <a:pos x="113" y="16"/>
                </a:cxn>
                <a:cxn ang="0">
                  <a:pos x="143" y="0"/>
                </a:cxn>
                <a:cxn ang="0">
                  <a:pos x="158" y="0"/>
                </a:cxn>
              </a:cxnLst>
              <a:pathLst>
                <a:path w="166" h="293">
                  <a:moveTo>
                    <a:pt x="158" y="0"/>
                  </a:moveTo>
                  <a:lnTo>
                    <a:pt x="166" y="11"/>
                  </a:lnTo>
                  <a:lnTo>
                    <a:pt x="166" y="16"/>
                  </a:lnTo>
                  <a:lnTo>
                    <a:pt x="158" y="28"/>
                  </a:lnTo>
                  <a:lnTo>
                    <a:pt x="143" y="33"/>
                  </a:lnTo>
                  <a:lnTo>
                    <a:pt x="136" y="62"/>
                  </a:lnTo>
                  <a:lnTo>
                    <a:pt x="128" y="84"/>
                  </a:lnTo>
                  <a:lnTo>
                    <a:pt x="121" y="112"/>
                  </a:lnTo>
                  <a:lnTo>
                    <a:pt x="113" y="135"/>
                  </a:lnTo>
                  <a:lnTo>
                    <a:pt x="105" y="163"/>
                  </a:lnTo>
                  <a:lnTo>
                    <a:pt x="98" y="191"/>
                  </a:lnTo>
                  <a:lnTo>
                    <a:pt x="98" y="214"/>
                  </a:lnTo>
                  <a:lnTo>
                    <a:pt x="105" y="242"/>
                  </a:lnTo>
                  <a:lnTo>
                    <a:pt x="105" y="253"/>
                  </a:lnTo>
                  <a:lnTo>
                    <a:pt x="98" y="265"/>
                  </a:lnTo>
                  <a:lnTo>
                    <a:pt x="90" y="276"/>
                  </a:lnTo>
                  <a:lnTo>
                    <a:pt x="83" y="287"/>
                  </a:lnTo>
                  <a:lnTo>
                    <a:pt x="75" y="287"/>
                  </a:lnTo>
                  <a:lnTo>
                    <a:pt x="75" y="293"/>
                  </a:lnTo>
                  <a:lnTo>
                    <a:pt x="45" y="293"/>
                  </a:lnTo>
                  <a:lnTo>
                    <a:pt x="38" y="287"/>
                  </a:lnTo>
                  <a:lnTo>
                    <a:pt x="23" y="282"/>
                  </a:lnTo>
                  <a:lnTo>
                    <a:pt x="15" y="270"/>
                  </a:lnTo>
                  <a:lnTo>
                    <a:pt x="8" y="253"/>
                  </a:lnTo>
                  <a:lnTo>
                    <a:pt x="0" y="236"/>
                  </a:lnTo>
                  <a:lnTo>
                    <a:pt x="0" y="219"/>
                  </a:lnTo>
                  <a:lnTo>
                    <a:pt x="8" y="203"/>
                  </a:lnTo>
                  <a:lnTo>
                    <a:pt x="8" y="146"/>
                  </a:lnTo>
                  <a:lnTo>
                    <a:pt x="15" y="124"/>
                  </a:lnTo>
                  <a:lnTo>
                    <a:pt x="23" y="95"/>
                  </a:lnTo>
                  <a:lnTo>
                    <a:pt x="45" y="73"/>
                  </a:lnTo>
                  <a:lnTo>
                    <a:pt x="60" y="50"/>
                  </a:lnTo>
                  <a:lnTo>
                    <a:pt x="83" y="33"/>
                  </a:lnTo>
                  <a:lnTo>
                    <a:pt x="113" y="16"/>
                  </a:lnTo>
                  <a:lnTo>
                    <a:pt x="143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1" name="Freeform 88"/>
            <p:cNvSpPr/>
            <p:nvPr/>
          </p:nvSpPr>
          <p:spPr>
            <a:xfrm>
              <a:off x="880" y="1077"/>
              <a:ext cx="83" cy="62"/>
            </a:xfrm>
            <a:custGeom>
              <a:avLst/>
              <a:gdLst/>
              <a:ahLst/>
              <a:cxnLst>
                <a:cxn ang="0">
                  <a:pos x="83" y="23"/>
                </a:cxn>
                <a:cxn ang="0">
                  <a:pos x="83" y="45"/>
                </a:cxn>
                <a:cxn ang="0">
                  <a:pos x="75" y="51"/>
                </a:cxn>
                <a:cxn ang="0">
                  <a:pos x="67" y="62"/>
                </a:cxn>
                <a:cxn ang="0">
                  <a:pos x="45" y="62"/>
                </a:cxn>
                <a:cxn ang="0">
                  <a:pos x="30" y="57"/>
                </a:cxn>
                <a:cxn ang="0">
                  <a:pos x="0" y="34"/>
                </a:cxn>
                <a:cxn ang="0">
                  <a:pos x="7" y="28"/>
                </a:cxn>
                <a:cxn ang="0">
                  <a:pos x="7" y="17"/>
                </a:cxn>
                <a:cxn ang="0">
                  <a:pos x="15" y="11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45" y="6"/>
                </a:cxn>
                <a:cxn ang="0">
                  <a:pos x="60" y="6"/>
                </a:cxn>
                <a:cxn ang="0">
                  <a:pos x="67" y="11"/>
                </a:cxn>
                <a:cxn ang="0">
                  <a:pos x="67" y="17"/>
                </a:cxn>
                <a:cxn ang="0">
                  <a:pos x="75" y="17"/>
                </a:cxn>
                <a:cxn ang="0">
                  <a:pos x="83" y="23"/>
                </a:cxn>
              </a:cxnLst>
              <a:pathLst>
                <a:path w="83" h="62">
                  <a:moveTo>
                    <a:pt x="83" y="23"/>
                  </a:moveTo>
                  <a:lnTo>
                    <a:pt x="83" y="45"/>
                  </a:lnTo>
                  <a:lnTo>
                    <a:pt x="75" y="51"/>
                  </a:lnTo>
                  <a:lnTo>
                    <a:pt x="67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0" y="34"/>
                  </a:lnTo>
                  <a:lnTo>
                    <a:pt x="7" y="28"/>
                  </a:lnTo>
                  <a:lnTo>
                    <a:pt x="7" y="17"/>
                  </a:lnTo>
                  <a:lnTo>
                    <a:pt x="15" y="1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67" y="11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3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2" name="Freeform 89"/>
            <p:cNvSpPr/>
            <p:nvPr/>
          </p:nvSpPr>
          <p:spPr>
            <a:xfrm>
              <a:off x="4467" y="1077"/>
              <a:ext cx="225" cy="237"/>
            </a:xfrm>
            <a:custGeom>
              <a:avLst/>
              <a:gdLst/>
              <a:ahLst/>
              <a:cxnLst>
                <a:cxn ang="0">
                  <a:pos x="188" y="79"/>
                </a:cxn>
                <a:cxn ang="0">
                  <a:pos x="195" y="96"/>
                </a:cxn>
                <a:cxn ang="0">
                  <a:pos x="203" y="113"/>
                </a:cxn>
                <a:cxn ang="0">
                  <a:pos x="210" y="130"/>
                </a:cxn>
                <a:cxn ang="0">
                  <a:pos x="218" y="152"/>
                </a:cxn>
                <a:cxn ang="0">
                  <a:pos x="218" y="164"/>
                </a:cxn>
                <a:cxn ang="0">
                  <a:pos x="225" y="186"/>
                </a:cxn>
                <a:cxn ang="0">
                  <a:pos x="218" y="203"/>
                </a:cxn>
                <a:cxn ang="0">
                  <a:pos x="203" y="220"/>
                </a:cxn>
                <a:cxn ang="0">
                  <a:pos x="188" y="231"/>
                </a:cxn>
                <a:cxn ang="0">
                  <a:pos x="173" y="231"/>
                </a:cxn>
                <a:cxn ang="0">
                  <a:pos x="165" y="237"/>
                </a:cxn>
                <a:cxn ang="0">
                  <a:pos x="165" y="231"/>
                </a:cxn>
                <a:cxn ang="0">
                  <a:pos x="158" y="231"/>
                </a:cxn>
                <a:cxn ang="0">
                  <a:pos x="143" y="198"/>
                </a:cxn>
                <a:cxn ang="0">
                  <a:pos x="135" y="169"/>
                </a:cxn>
                <a:cxn ang="0">
                  <a:pos x="120" y="141"/>
                </a:cxn>
                <a:cxn ang="0">
                  <a:pos x="105" y="107"/>
                </a:cxn>
                <a:cxn ang="0">
                  <a:pos x="82" y="85"/>
                </a:cxn>
                <a:cxn ang="0">
                  <a:pos x="60" y="57"/>
                </a:cxn>
                <a:cxn ang="0">
                  <a:pos x="30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0" y="0"/>
                </a:cxn>
                <a:cxn ang="0">
                  <a:pos x="82" y="6"/>
                </a:cxn>
                <a:cxn ang="0">
                  <a:pos x="112" y="17"/>
                </a:cxn>
                <a:cxn ang="0">
                  <a:pos x="127" y="34"/>
                </a:cxn>
                <a:cxn ang="0">
                  <a:pos x="188" y="79"/>
                </a:cxn>
              </a:cxnLst>
              <a:pathLst>
                <a:path w="225" h="237">
                  <a:moveTo>
                    <a:pt x="188" y="79"/>
                  </a:moveTo>
                  <a:lnTo>
                    <a:pt x="195" y="96"/>
                  </a:lnTo>
                  <a:lnTo>
                    <a:pt x="203" y="113"/>
                  </a:lnTo>
                  <a:lnTo>
                    <a:pt x="210" y="130"/>
                  </a:lnTo>
                  <a:lnTo>
                    <a:pt x="218" y="152"/>
                  </a:lnTo>
                  <a:lnTo>
                    <a:pt x="218" y="164"/>
                  </a:lnTo>
                  <a:lnTo>
                    <a:pt x="225" y="186"/>
                  </a:lnTo>
                  <a:lnTo>
                    <a:pt x="218" y="203"/>
                  </a:lnTo>
                  <a:lnTo>
                    <a:pt x="203" y="220"/>
                  </a:lnTo>
                  <a:lnTo>
                    <a:pt x="188" y="231"/>
                  </a:lnTo>
                  <a:lnTo>
                    <a:pt x="173" y="231"/>
                  </a:lnTo>
                  <a:lnTo>
                    <a:pt x="165" y="237"/>
                  </a:lnTo>
                  <a:lnTo>
                    <a:pt x="165" y="231"/>
                  </a:lnTo>
                  <a:lnTo>
                    <a:pt x="158" y="231"/>
                  </a:lnTo>
                  <a:lnTo>
                    <a:pt x="143" y="198"/>
                  </a:lnTo>
                  <a:lnTo>
                    <a:pt x="135" y="169"/>
                  </a:lnTo>
                  <a:lnTo>
                    <a:pt x="120" y="141"/>
                  </a:lnTo>
                  <a:lnTo>
                    <a:pt x="105" y="107"/>
                  </a:lnTo>
                  <a:lnTo>
                    <a:pt x="82" y="85"/>
                  </a:lnTo>
                  <a:lnTo>
                    <a:pt x="60" y="57"/>
                  </a:lnTo>
                  <a:lnTo>
                    <a:pt x="30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lnTo>
                    <a:pt x="60" y="0"/>
                  </a:lnTo>
                  <a:lnTo>
                    <a:pt x="82" y="6"/>
                  </a:lnTo>
                  <a:lnTo>
                    <a:pt x="112" y="17"/>
                  </a:lnTo>
                  <a:lnTo>
                    <a:pt x="127" y="34"/>
                  </a:lnTo>
                  <a:lnTo>
                    <a:pt x="188" y="7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3" name="Freeform 90"/>
            <p:cNvSpPr/>
            <p:nvPr/>
          </p:nvSpPr>
          <p:spPr>
            <a:xfrm>
              <a:off x="985" y="1088"/>
              <a:ext cx="511" cy="51"/>
            </a:xfrm>
            <a:custGeom>
              <a:avLst/>
              <a:gdLst/>
              <a:ahLst/>
              <a:cxnLst>
                <a:cxn ang="0">
                  <a:pos x="511" y="0"/>
                </a:cxn>
                <a:cxn ang="0">
                  <a:pos x="511" y="23"/>
                </a:cxn>
                <a:cxn ang="0">
                  <a:pos x="504" y="29"/>
                </a:cxn>
                <a:cxn ang="0">
                  <a:pos x="489" y="34"/>
                </a:cxn>
                <a:cxn ang="0">
                  <a:pos x="226" y="34"/>
                </a:cxn>
                <a:cxn ang="0">
                  <a:pos x="203" y="40"/>
                </a:cxn>
                <a:cxn ang="0">
                  <a:pos x="165" y="40"/>
                </a:cxn>
                <a:cxn ang="0">
                  <a:pos x="23" y="51"/>
                </a:cxn>
                <a:cxn ang="0">
                  <a:pos x="15" y="51"/>
                </a:cxn>
                <a:cxn ang="0">
                  <a:pos x="0" y="40"/>
                </a:cxn>
                <a:cxn ang="0">
                  <a:pos x="0" y="12"/>
                </a:cxn>
                <a:cxn ang="0">
                  <a:pos x="30" y="12"/>
                </a:cxn>
                <a:cxn ang="0">
                  <a:pos x="60" y="6"/>
                </a:cxn>
                <a:cxn ang="0">
                  <a:pos x="120" y="6"/>
                </a:cxn>
                <a:cxn ang="0">
                  <a:pos x="158" y="0"/>
                </a:cxn>
                <a:cxn ang="0">
                  <a:pos x="511" y="0"/>
                </a:cxn>
              </a:cxnLst>
              <a:pathLst>
                <a:path w="511" h="51">
                  <a:moveTo>
                    <a:pt x="511" y="0"/>
                  </a:moveTo>
                  <a:lnTo>
                    <a:pt x="511" y="23"/>
                  </a:lnTo>
                  <a:lnTo>
                    <a:pt x="504" y="29"/>
                  </a:lnTo>
                  <a:lnTo>
                    <a:pt x="489" y="34"/>
                  </a:lnTo>
                  <a:lnTo>
                    <a:pt x="226" y="34"/>
                  </a:lnTo>
                  <a:lnTo>
                    <a:pt x="203" y="40"/>
                  </a:lnTo>
                  <a:lnTo>
                    <a:pt x="165" y="40"/>
                  </a:lnTo>
                  <a:lnTo>
                    <a:pt x="23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30" y="12"/>
                  </a:lnTo>
                  <a:lnTo>
                    <a:pt x="60" y="6"/>
                  </a:lnTo>
                  <a:lnTo>
                    <a:pt x="120" y="6"/>
                  </a:lnTo>
                  <a:lnTo>
                    <a:pt x="158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4" name="Freeform 91"/>
            <p:cNvSpPr/>
            <p:nvPr/>
          </p:nvSpPr>
          <p:spPr>
            <a:xfrm>
              <a:off x="1850" y="1083"/>
              <a:ext cx="534" cy="45"/>
            </a:xfrm>
            <a:custGeom>
              <a:avLst/>
              <a:gdLst/>
              <a:ahLst/>
              <a:cxnLst>
                <a:cxn ang="0">
                  <a:pos x="526" y="11"/>
                </a:cxn>
                <a:cxn ang="0">
                  <a:pos x="534" y="17"/>
                </a:cxn>
                <a:cxn ang="0">
                  <a:pos x="534" y="39"/>
                </a:cxn>
                <a:cxn ang="0">
                  <a:pos x="511" y="45"/>
                </a:cxn>
                <a:cxn ang="0">
                  <a:pos x="406" y="45"/>
                </a:cxn>
                <a:cxn ang="0">
                  <a:pos x="383" y="39"/>
                </a:cxn>
                <a:cxn ang="0">
                  <a:pos x="75" y="39"/>
                </a:cxn>
                <a:cxn ang="0">
                  <a:pos x="52" y="45"/>
                </a:cxn>
                <a:cxn ang="0">
                  <a:pos x="0" y="45"/>
                </a:cxn>
                <a:cxn ang="0">
                  <a:pos x="0" y="11"/>
                </a:cxn>
                <a:cxn ang="0">
                  <a:pos x="22" y="5"/>
                </a:cxn>
                <a:cxn ang="0">
                  <a:pos x="83" y="5"/>
                </a:cxn>
                <a:cxn ang="0">
                  <a:pos x="120" y="0"/>
                </a:cxn>
                <a:cxn ang="0">
                  <a:pos x="150" y="5"/>
                </a:cxn>
                <a:cxn ang="0">
                  <a:pos x="406" y="5"/>
                </a:cxn>
                <a:cxn ang="0">
                  <a:pos x="436" y="11"/>
                </a:cxn>
                <a:cxn ang="0">
                  <a:pos x="526" y="11"/>
                </a:cxn>
              </a:cxnLst>
              <a:pathLst>
                <a:path w="534" h="45">
                  <a:moveTo>
                    <a:pt x="526" y="11"/>
                  </a:moveTo>
                  <a:lnTo>
                    <a:pt x="534" y="17"/>
                  </a:lnTo>
                  <a:lnTo>
                    <a:pt x="534" y="39"/>
                  </a:lnTo>
                  <a:lnTo>
                    <a:pt x="511" y="45"/>
                  </a:lnTo>
                  <a:lnTo>
                    <a:pt x="406" y="45"/>
                  </a:lnTo>
                  <a:lnTo>
                    <a:pt x="383" y="39"/>
                  </a:lnTo>
                  <a:lnTo>
                    <a:pt x="75" y="39"/>
                  </a:lnTo>
                  <a:lnTo>
                    <a:pt x="52" y="45"/>
                  </a:lnTo>
                  <a:lnTo>
                    <a:pt x="0" y="45"/>
                  </a:lnTo>
                  <a:lnTo>
                    <a:pt x="0" y="11"/>
                  </a:lnTo>
                  <a:lnTo>
                    <a:pt x="22" y="5"/>
                  </a:lnTo>
                  <a:lnTo>
                    <a:pt x="83" y="5"/>
                  </a:lnTo>
                  <a:lnTo>
                    <a:pt x="120" y="0"/>
                  </a:lnTo>
                  <a:lnTo>
                    <a:pt x="150" y="5"/>
                  </a:lnTo>
                  <a:lnTo>
                    <a:pt x="406" y="5"/>
                  </a:lnTo>
                  <a:lnTo>
                    <a:pt x="436" y="11"/>
                  </a:lnTo>
                  <a:lnTo>
                    <a:pt x="526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5" name="Freeform 92"/>
            <p:cNvSpPr/>
            <p:nvPr/>
          </p:nvSpPr>
          <p:spPr>
            <a:xfrm>
              <a:off x="2421" y="1088"/>
              <a:ext cx="83" cy="57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83" y="46"/>
                </a:cxn>
                <a:cxn ang="0">
                  <a:pos x="68" y="51"/>
                </a:cxn>
                <a:cxn ang="0">
                  <a:pos x="60" y="57"/>
                </a:cxn>
                <a:cxn ang="0">
                  <a:pos x="45" y="57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23" y="46"/>
                </a:cxn>
                <a:cxn ang="0">
                  <a:pos x="8" y="46"/>
                </a:cxn>
                <a:cxn ang="0">
                  <a:pos x="0" y="34"/>
                </a:cxn>
                <a:cxn ang="0">
                  <a:pos x="8" y="23"/>
                </a:cxn>
                <a:cxn ang="0">
                  <a:pos x="8" y="17"/>
                </a:cxn>
                <a:cxn ang="0">
                  <a:pos x="15" y="12"/>
                </a:cxn>
                <a:cxn ang="0">
                  <a:pos x="23" y="0"/>
                </a:cxn>
                <a:cxn ang="0">
                  <a:pos x="53" y="0"/>
                </a:cxn>
                <a:cxn ang="0">
                  <a:pos x="83" y="23"/>
                </a:cxn>
                <a:cxn ang="0">
                  <a:pos x="83" y="29"/>
                </a:cxn>
              </a:cxnLst>
              <a:pathLst>
                <a:path w="83" h="57">
                  <a:moveTo>
                    <a:pt x="83" y="29"/>
                  </a:moveTo>
                  <a:lnTo>
                    <a:pt x="83" y="46"/>
                  </a:lnTo>
                  <a:lnTo>
                    <a:pt x="68" y="51"/>
                  </a:lnTo>
                  <a:lnTo>
                    <a:pt x="60" y="57"/>
                  </a:lnTo>
                  <a:lnTo>
                    <a:pt x="45" y="57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83" y="23"/>
                  </a:lnTo>
                  <a:lnTo>
                    <a:pt x="83" y="2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6" name="Freeform 93"/>
            <p:cNvSpPr/>
            <p:nvPr/>
          </p:nvSpPr>
          <p:spPr>
            <a:xfrm>
              <a:off x="173" y="1088"/>
              <a:ext cx="83" cy="62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6"/>
                </a:cxn>
                <a:cxn ang="0">
                  <a:pos x="68" y="51"/>
                </a:cxn>
                <a:cxn ang="0">
                  <a:pos x="60" y="51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30" y="57"/>
                </a:cxn>
                <a:cxn ang="0">
                  <a:pos x="15" y="57"/>
                </a:cxn>
                <a:cxn ang="0">
                  <a:pos x="0" y="46"/>
                </a:cxn>
                <a:cxn ang="0">
                  <a:pos x="0" y="12"/>
                </a:cxn>
                <a:cxn ang="0">
                  <a:pos x="7" y="6"/>
                </a:cxn>
                <a:cxn ang="0">
                  <a:pos x="23" y="0"/>
                </a:cxn>
                <a:cxn ang="0">
                  <a:pos x="60" y="0"/>
                </a:cxn>
                <a:cxn ang="0">
                  <a:pos x="60" y="6"/>
                </a:cxn>
                <a:cxn ang="0">
                  <a:pos x="68" y="6"/>
                </a:cxn>
                <a:cxn ang="0">
                  <a:pos x="83" y="17"/>
                </a:cxn>
              </a:cxnLst>
              <a:pathLst>
                <a:path w="83" h="62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8" y="51"/>
                  </a:lnTo>
                  <a:lnTo>
                    <a:pt x="60" y="51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7"/>
                  </a:lnTo>
                  <a:lnTo>
                    <a:pt x="15" y="57"/>
                  </a:lnTo>
                  <a:lnTo>
                    <a:pt x="0" y="46"/>
                  </a:lnTo>
                  <a:lnTo>
                    <a:pt x="0" y="12"/>
                  </a:lnTo>
                  <a:lnTo>
                    <a:pt x="7" y="6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7" name="Freeform 94"/>
            <p:cNvSpPr/>
            <p:nvPr/>
          </p:nvSpPr>
          <p:spPr>
            <a:xfrm>
              <a:off x="301" y="1094"/>
              <a:ext cx="451" cy="40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43" y="6"/>
                </a:cxn>
                <a:cxn ang="0">
                  <a:pos x="443" y="17"/>
                </a:cxn>
                <a:cxn ang="0">
                  <a:pos x="451" y="17"/>
                </a:cxn>
                <a:cxn ang="0">
                  <a:pos x="451" y="28"/>
                </a:cxn>
                <a:cxn ang="0">
                  <a:pos x="436" y="40"/>
                </a:cxn>
                <a:cxn ang="0">
                  <a:pos x="15" y="40"/>
                </a:cxn>
                <a:cxn ang="0">
                  <a:pos x="15" y="34"/>
                </a:cxn>
                <a:cxn ang="0">
                  <a:pos x="0" y="23"/>
                </a:cxn>
                <a:cxn ang="0">
                  <a:pos x="15" y="11"/>
                </a:cxn>
                <a:cxn ang="0">
                  <a:pos x="30" y="6"/>
                </a:cxn>
                <a:cxn ang="0">
                  <a:pos x="45" y="6"/>
                </a:cxn>
                <a:cxn ang="0">
                  <a:pos x="52" y="0"/>
                </a:cxn>
                <a:cxn ang="0">
                  <a:pos x="120" y="0"/>
                </a:cxn>
                <a:cxn ang="0">
                  <a:pos x="135" y="6"/>
                </a:cxn>
                <a:cxn ang="0">
                  <a:pos x="188" y="6"/>
                </a:cxn>
                <a:cxn ang="0">
                  <a:pos x="203" y="0"/>
                </a:cxn>
                <a:cxn ang="0">
                  <a:pos x="436" y="0"/>
                </a:cxn>
              </a:cxnLst>
              <a:pathLst>
                <a:path w="451" h="40">
                  <a:moveTo>
                    <a:pt x="436" y="0"/>
                  </a:moveTo>
                  <a:lnTo>
                    <a:pt x="443" y="6"/>
                  </a:lnTo>
                  <a:lnTo>
                    <a:pt x="443" y="17"/>
                  </a:lnTo>
                  <a:lnTo>
                    <a:pt x="451" y="17"/>
                  </a:lnTo>
                  <a:lnTo>
                    <a:pt x="451" y="28"/>
                  </a:lnTo>
                  <a:lnTo>
                    <a:pt x="436" y="40"/>
                  </a:lnTo>
                  <a:lnTo>
                    <a:pt x="15" y="40"/>
                  </a:lnTo>
                  <a:lnTo>
                    <a:pt x="15" y="34"/>
                  </a:lnTo>
                  <a:lnTo>
                    <a:pt x="0" y="23"/>
                  </a:lnTo>
                  <a:lnTo>
                    <a:pt x="15" y="11"/>
                  </a:lnTo>
                  <a:lnTo>
                    <a:pt x="30" y="6"/>
                  </a:lnTo>
                  <a:lnTo>
                    <a:pt x="45" y="6"/>
                  </a:lnTo>
                  <a:lnTo>
                    <a:pt x="52" y="0"/>
                  </a:lnTo>
                  <a:lnTo>
                    <a:pt x="120" y="0"/>
                  </a:lnTo>
                  <a:lnTo>
                    <a:pt x="135" y="6"/>
                  </a:lnTo>
                  <a:lnTo>
                    <a:pt x="188" y="6"/>
                  </a:lnTo>
                  <a:lnTo>
                    <a:pt x="203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8" name="Freeform 95"/>
            <p:cNvSpPr/>
            <p:nvPr/>
          </p:nvSpPr>
          <p:spPr>
            <a:xfrm>
              <a:off x="2602" y="1105"/>
              <a:ext cx="451" cy="45"/>
            </a:xfrm>
            <a:custGeom>
              <a:avLst/>
              <a:gdLst/>
              <a:ahLst/>
              <a:cxnLst>
                <a:cxn ang="0">
                  <a:pos x="436" y="6"/>
                </a:cxn>
                <a:cxn ang="0">
                  <a:pos x="451" y="17"/>
                </a:cxn>
                <a:cxn ang="0">
                  <a:pos x="451" y="34"/>
                </a:cxn>
                <a:cxn ang="0">
                  <a:pos x="428" y="45"/>
                </a:cxn>
                <a:cxn ang="0">
                  <a:pos x="15" y="45"/>
                </a:cxn>
                <a:cxn ang="0">
                  <a:pos x="0" y="40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37" y="6"/>
                </a:cxn>
                <a:cxn ang="0">
                  <a:pos x="436" y="6"/>
                </a:cxn>
              </a:cxnLst>
              <a:pathLst>
                <a:path w="451" h="45">
                  <a:moveTo>
                    <a:pt x="436" y="6"/>
                  </a:moveTo>
                  <a:lnTo>
                    <a:pt x="451" y="17"/>
                  </a:lnTo>
                  <a:lnTo>
                    <a:pt x="451" y="34"/>
                  </a:lnTo>
                  <a:lnTo>
                    <a:pt x="428" y="45"/>
                  </a:lnTo>
                  <a:lnTo>
                    <a:pt x="15" y="45"/>
                  </a:lnTo>
                  <a:lnTo>
                    <a:pt x="0" y="40"/>
                  </a:lnTo>
                  <a:lnTo>
                    <a:pt x="0" y="6"/>
                  </a:lnTo>
                  <a:lnTo>
                    <a:pt x="7" y="0"/>
                  </a:lnTo>
                  <a:lnTo>
                    <a:pt x="37" y="6"/>
                  </a:lnTo>
                  <a:lnTo>
                    <a:pt x="436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79" name="Freeform 96"/>
            <p:cNvSpPr/>
            <p:nvPr/>
          </p:nvSpPr>
          <p:spPr>
            <a:xfrm>
              <a:off x="4331" y="1105"/>
              <a:ext cx="91" cy="322"/>
            </a:xfrm>
            <a:custGeom>
              <a:avLst/>
              <a:gdLst/>
              <a:ahLst/>
              <a:cxnLst>
                <a:cxn ang="0">
                  <a:pos x="53" y="12"/>
                </a:cxn>
                <a:cxn ang="0">
                  <a:pos x="60" y="23"/>
                </a:cxn>
                <a:cxn ang="0">
                  <a:pos x="68" y="40"/>
                </a:cxn>
                <a:cxn ang="0">
                  <a:pos x="75" y="51"/>
                </a:cxn>
                <a:cxn ang="0">
                  <a:pos x="83" y="68"/>
                </a:cxn>
                <a:cxn ang="0">
                  <a:pos x="83" y="102"/>
                </a:cxn>
                <a:cxn ang="0">
                  <a:pos x="91" y="130"/>
                </a:cxn>
                <a:cxn ang="0">
                  <a:pos x="91" y="192"/>
                </a:cxn>
                <a:cxn ang="0">
                  <a:pos x="83" y="209"/>
                </a:cxn>
                <a:cxn ang="0">
                  <a:pos x="83" y="226"/>
                </a:cxn>
                <a:cxn ang="0">
                  <a:pos x="91" y="249"/>
                </a:cxn>
                <a:cxn ang="0">
                  <a:pos x="91" y="265"/>
                </a:cxn>
                <a:cxn ang="0">
                  <a:pos x="83" y="282"/>
                </a:cxn>
                <a:cxn ang="0">
                  <a:pos x="83" y="299"/>
                </a:cxn>
                <a:cxn ang="0">
                  <a:pos x="68" y="311"/>
                </a:cxn>
                <a:cxn ang="0">
                  <a:pos x="45" y="322"/>
                </a:cxn>
                <a:cxn ang="0">
                  <a:pos x="30" y="322"/>
                </a:cxn>
                <a:cxn ang="0">
                  <a:pos x="23" y="316"/>
                </a:cxn>
                <a:cxn ang="0">
                  <a:pos x="15" y="316"/>
                </a:cxn>
                <a:cxn ang="0">
                  <a:pos x="8" y="311"/>
                </a:cxn>
                <a:cxn ang="0">
                  <a:pos x="8" y="305"/>
                </a:cxn>
                <a:cxn ang="0">
                  <a:pos x="0" y="299"/>
                </a:cxn>
                <a:cxn ang="0">
                  <a:pos x="0" y="164"/>
                </a:cxn>
                <a:cxn ang="0">
                  <a:pos x="8" y="96"/>
                </a:cxn>
                <a:cxn ang="0">
                  <a:pos x="23" y="29"/>
                </a:cxn>
                <a:cxn ang="0">
                  <a:pos x="23" y="12"/>
                </a:cxn>
                <a:cxn ang="0">
                  <a:pos x="30" y="6"/>
                </a:cxn>
                <a:cxn ang="0">
                  <a:pos x="38" y="6"/>
                </a:cxn>
                <a:cxn ang="0">
                  <a:pos x="45" y="0"/>
                </a:cxn>
                <a:cxn ang="0">
                  <a:pos x="53" y="6"/>
                </a:cxn>
                <a:cxn ang="0">
                  <a:pos x="53" y="12"/>
                </a:cxn>
              </a:cxnLst>
              <a:pathLst>
                <a:path w="91" h="322">
                  <a:moveTo>
                    <a:pt x="53" y="12"/>
                  </a:moveTo>
                  <a:lnTo>
                    <a:pt x="60" y="23"/>
                  </a:lnTo>
                  <a:lnTo>
                    <a:pt x="68" y="40"/>
                  </a:lnTo>
                  <a:lnTo>
                    <a:pt x="75" y="51"/>
                  </a:lnTo>
                  <a:lnTo>
                    <a:pt x="83" y="68"/>
                  </a:lnTo>
                  <a:lnTo>
                    <a:pt x="83" y="102"/>
                  </a:lnTo>
                  <a:lnTo>
                    <a:pt x="91" y="130"/>
                  </a:lnTo>
                  <a:lnTo>
                    <a:pt x="91" y="192"/>
                  </a:lnTo>
                  <a:lnTo>
                    <a:pt x="83" y="209"/>
                  </a:lnTo>
                  <a:lnTo>
                    <a:pt x="83" y="226"/>
                  </a:lnTo>
                  <a:lnTo>
                    <a:pt x="91" y="249"/>
                  </a:lnTo>
                  <a:lnTo>
                    <a:pt x="91" y="265"/>
                  </a:lnTo>
                  <a:lnTo>
                    <a:pt x="83" y="282"/>
                  </a:lnTo>
                  <a:lnTo>
                    <a:pt x="83" y="299"/>
                  </a:lnTo>
                  <a:lnTo>
                    <a:pt x="68" y="311"/>
                  </a:lnTo>
                  <a:lnTo>
                    <a:pt x="45" y="322"/>
                  </a:lnTo>
                  <a:lnTo>
                    <a:pt x="30" y="322"/>
                  </a:lnTo>
                  <a:lnTo>
                    <a:pt x="23" y="316"/>
                  </a:lnTo>
                  <a:lnTo>
                    <a:pt x="15" y="316"/>
                  </a:lnTo>
                  <a:lnTo>
                    <a:pt x="8" y="311"/>
                  </a:lnTo>
                  <a:lnTo>
                    <a:pt x="8" y="305"/>
                  </a:lnTo>
                  <a:lnTo>
                    <a:pt x="0" y="299"/>
                  </a:lnTo>
                  <a:lnTo>
                    <a:pt x="0" y="164"/>
                  </a:lnTo>
                  <a:lnTo>
                    <a:pt x="8" y="96"/>
                  </a:lnTo>
                  <a:lnTo>
                    <a:pt x="23" y="29"/>
                  </a:lnTo>
                  <a:lnTo>
                    <a:pt x="23" y="1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5" y="0"/>
                  </a:lnTo>
                  <a:lnTo>
                    <a:pt x="53" y="6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0" name="Freeform 97"/>
            <p:cNvSpPr/>
            <p:nvPr/>
          </p:nvSpPr>
          <p:spPr>
            <a:xfrm>
              <a:off x="3128" y="1111"/>
              <a:ext cx="75" cy="56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17"/>
                </a:cxn>
                <a:cxn ang="0">
                  <a:pos x="75" y="28"/>
                </a:cxn>
                <a:cxn ang="0">
                  <a:pos x="75" y="39"/>
                </a:cxn>
                <a:cxn ang="0">
                  <a:pos x="53" y="56"/>
                </a:cxn>
                <a:cxn ang="0">
                  <a:pos x="38" y="56"/>
                </a:cxn>
                <a:cxn ang="0">
                  <a:pos x="38" y="51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23" y="0"/>
                </a:cxn>
                <a:cxn ang="0">
                  <a:pos x="53" y="0"/>
                </a:cxn>
                <a:cxn ang="0">
                  <a:pos x="60" y="6"/>
                </a:cxn>
                <a:cxn ang="0">
                  <a:pos x="68" y="6"/>
                </a:cxn>
              </a:cxnLst>
              <a:pathLst>
                <a:path w="75" h="56">
                  <a:moveTo>
                    <a:pt x="68" y="6"/>
                  </a:moveTo>
                  <a:lnTo>
                    <a:pt x="68" y="17"/>
                  </a:lnTo>
                  <a:lnTo>
                    <a:pt x="75" y="28"/>
                  </a:lnTo>
                  <a:lnTo>
                    <a:pt x="75" y="39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3" y="0"/>
                  </a:lnTo>
                  <a:lnTo>
                    <a:pt x="53" y="0"/>
                  </a:lnTo>
                  <a:lnTo>
                    <a:pt x="60" y="6"/>
                  </a:lnTo>
                  <a:lnTo>
                    <a:pt x="68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1" name="Freeform 98"/>
            <p:cNvSpPr/>
            <p:nvPr/>
          </p:nvSpPr>
          <p:spPr>
            <a:xfrm>
              <a:off x="3647" y="1117"/>
              <a:ext cx="293" cy="49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93" y="17"/>
                </a:cxn>
                <a:cxn ang="0">
                  <a:pos x="278" y="33"/>
                </a:cxn>
                <a:cxn ang="0">
                  <a:pos x="271" y="45"/>
                </a:cxn>
                <a:cxn ang="0">
                  <a:pos x="256" y="62"/>
                </a:cxn>
                <a:cxn ang="0">
                  <a:pos x="233" y="73"/>
                </a:cxn>
                <a:cxn ang="0">
                  <a:pos x="218" y="90"/>
                </a:cxn>
                <a:cxn ang="0">
                  <a:pos x="203" y="101"/>
                </a:cxn>
                <a:cxn ang="0">
                  <a:pos x="196" y="118"/>
                </a:cxn>
                <a:cxn ang="0">
                  <a:pos x="173" y="158"/>
                </a:cxn>
                <a:cxn ang="0">
                  <a:pos x="158" y="203"/>
                </a:cxn>
                <a:cxn ang="0">
                  <a:pos x="143" y="242"/>
                </a:cxn>
                <a:cxn ang="0">
                  <a:pos x="128" y="287"/>
                </a:cxn>
                <a:cxn ang="0">
                  <a:pos x="113" y="332"/>
                </a:cxn>
                <a:cxn ang="0">
                  <a:pos x="113" y="372"/>
                </a:cxn>
                <a:cxn ang="0">
                  <a:pos x="105" y="417"/>
                </a:cxn>
                <a:cxn ang="0">
                  <a:pos x="105" y="479"/>
                </a:cxn>
                <a:cxn ang="0">
                  <a:pos x="83" y="479"/>
                </a:cxn>
                <a:cxn ang="0">
                  <a:pos x="68" y="490"/>
                </a:cxn>
                <a:cxn ang="0">
                  <a:pos x="45" y="490"/>
                </a:cxn>
                <a:cxn ang="0">
                  <a:pos x="45" y="485"/>
                </a:cxn>
                <a:cxn ang="0">
                  <a:pos x="30" y="485"/>
                </a:cxn>
                <a:cxn ang="0">
                  <a:pos x="30" y="479"/>
                </a:cxn>
                <a:cxn ang="0">
                  <a:pos x="15" y="468"/>
                </a:cxn>
                <a:cxn ang="0">
                  <a:pos x="8" y="456"/>
                </a:cxn>
                <a:cxn ang="0">
                  <a:pos x="8" y="440"/>
                </a:cxn>
                <a:cxn ang="0">
                  <a:pos x="0" y="428"/>
                </a:cxn>
                <a:cxn ang="0">
                  <a:pos x="8" y="389"/>
                </a:cxn>
                <a:cxn ang="0">
                  <a:pos x="15" y="349"/>
                </a:cxn>
                <a:cxn ang="0">
                  <a:pos x="15" y="315"/>
                </a:cxn>
                <a:cxn ang="0">
                  <a:pos x="30" y="276"/>
                </a:cxn>
                <a:cxn ang="0">
                  <a:pos x="30" y="253"/>
                </a:cxn>
                <a:cxn ang="0">
                  <a:pos x="38" y="231"/>
                </a:cxn>
                <a:cxn ang="0">
                  <a:pos x="45" y="208"/>
                </a:cxn>
                <a:cxn ang="0">
                  <a:pos x="60" y="191"/>
                </a:cxn>
                <a:cxn ang="0">
                  <a:pos x="68" y="169"/>
                </a:cxn>
                <a:cxn ang="0">
                  <a:pos x="75" y="146"/>
                </a:cxn>
                <a:cxn ang="0">
                  <a:pos x="90" y="129"/>
                </a:cxn>
                <a:cxn ang="0">
                  <a:pos x="105" y="107"/>
                </a:cxn>
                <a:cxn ang="0">
                  <a:pos x="128" y="90"/>
                </a:cxn>
                <a:cxn ang="0">
                  <a:pos x="143" y="73"/>
                </a:cxn>
                <a:cxn ang="0">
                  <a:pos x="188" y="39"/>
                </a:cxn>
                <a:cxn ang="0">
                  <a:pos x="211" y="28"/>
                </a:cxn>
                <a:cxn ang="0">
                  <a:pos x="233" y="17"/>
                </a:cxn>
                <a:cxn ang="0">
                  <a:pos x="263" y="5"/>
                </a:cxn>
                <a:cxn ang="0">
                  <a:pos x="293" y="0"/>
                </a:cxn>
              </a:cxnLst>
              <a:pathLst>
                <a:path w="293" h="490">
                  <a:moveTo>
                    <a:pt x="293" y="0"/>
                  </a:moveTo>
                  <a:lnTo>
                    <a:pt x="293" y="17"/>
                  </a:lnTo>
                  <a:lnTo>
                    <a:pt x="278" y="33"/>
                  </a:lnTo>
                  <a:lnTo>
                    <a:pt x="271" y="45"/>
                  </a:lnTo>
                  <a:lnTo>
                    <a:pt x="256" y="62"/>
                  </a:lnTo>
                  <a:lnTo>
                    <a:pt x="233" y="73"/>
                  </a:lnTo>
                  <a:lnTo>
                    <a:pt x="218" y="90"/>
                  </a:lnTo>
                  <a:lnTo>
                    <a:pt x="203" y="101"/>
                  </a:lnTo>
                  <a:lnTo>
                    <a:pt x="196" y="118"/>
                  </a:lnTo>
                  <a:lnTo>
                    <a:pt x="173" y="158"/>
                  </a:lnTo>
                  <a:lnTo>
                    <a:pt x="158" y="203"/>
                  </a:lnTo>
                  <a:lnTo>
                    <a:pt x="143" y="242"/>
                  </a:lnTo>
                  <a:lnTo>
                    <a:pt x="128" y="287"/>
                  </a:lnTo>
                  <a:lnTo>
                    <a:pt x="113" y="332"/>
                  </a:lnTo>
                  <a:lnTo>
                    <a:pt x="113" y="372"/>
                  </a:lnTo>
                  <a:lnTo>
                    <a:pt x="105" y="417"/>
                  </a:lnTo>
                  <a:lnTo>
                    <a:pt x="105" y="479"/>
                  </a:lnTo>
                  <a:lnTo>
                    <a:pt x="83" y="479"/>
                  </a:lnTo>
                  <a:lnTo>
                    <a:pt x="68" y="490"/>
                  </a:lnTo>
                  <a:lnTo>
                    <a:pt x="45" y="490"/>
                  </a:lnTo>
                  <a:lnTo>
                    <a:pt x="45" y="485"/>
                  </a:lnTo>
                  <a:lnTo>
                    <a:pt x="30" y="485"/>
                  </a:lnTo>
                  <a:lnTo>
                    <a:pt x="30" y="479"/>
                  </a:lnTo>
                  <a:lnTo>
                    <a:pt x="15" y="468"/>
                  </a:lnTo>
                  <a:lnTo>
                    <a:pt x="8" y="456"/>
                  </a:lnTo>
                  <a:lnTo>
                    <a:pt x="8" y="440"/>
                  </a:lnTo>
                  <a:lnTo>
                    <a:pt x="0" y="428"/>
                  </a:lnTo>
                  <a:lnTo>
                    <a:pt x="8" y="389"/>
                  </a:lnTo>
                  <a:lnTo>
                    <a:pt x="15" y="349"/>
                  </a:lnTo>
                  <a:lnTo>
                    <a:pt x="15" y="315"/>
                  </a:lnTo>
                  <a:lnTo>
                    <a:pt x="30" y="276"/>
                  </a:lnTo>
                  <a:lnTo>
                    <a:pt x="30" y="253"/>
                  </a:lnTo>
                  <a:lnTo>
                    <a:pt x="38" y="231"/>
                  </a:lnTo>
                  <a:lnTo>
                    <a:pt x="45" y="208"/>
                  </a:lnTo>
                  <a:lnTo>
                    <a:pt x="60" y="191"/>
                  </a:lnTo>
                  <a:lnTo>
                    <a:pt x="68" y="169"/>
                  </a:lnTo>
                  <a:lnTo>
                    <a:pt x="75" y="146"/>
                  </a:lnTo>
                  <a:lnTo>
                    <a:pt x="90" y="129"/>
                  </a:lnTo>
                  <a:lnTo>
                    <a:pt x="105" y="107"/>
                  </a:lnTo>
                  <a:lnTo>
                    <a:pt x="128" y="90"/>
                  </a:lnTo>
                  <a:lnTo>
                    <a:pt x="143" y="73"/>
                  </a:lnTo>
                  <a:lnTo>
                    <a:pt x="188" y="39"/>
                  </a:lnTo>
                  <a:lnTo>
                    <a:pt x="211" y="28"/>
                  </a:lnTo>
                  <a:lnTo>
                    <a:pt x="233" y="17"/>
                  </a:lnTo>
                  <a:lnTo>
                    <a:pt x="263" y="5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2" name="Freeform 99"/>
            <p:cNvSpPr/>
            <p:nvPr/>
          </p:nvSpPr>
          <p:spPr>
            <a:xfrm>
              <a:off x="4940" y="1134"/>
              <a:ext cx="309" cy="456"/>
            </a:xfrm>
            <a:custGeom>
              <a:avLst/>
              <a:gdLst/>
              <a:ahLst/>
              <a:cxnLst>
                <a:cxn ang="0">
                  <a:pos x="256" y="101"/>
                </a:cxn>
                <a:cxn ang="0">
                  <a:pos x="271" y="124"/>
                </a:cxn>
                <a:cxn ang="0">
                  <a:pos x="279" y="141"/>
                </a:cxn>
                <a:cxn ang="0">
                  <a:pos x="286" y="157"/>
                </a:cxn>
                <a:cxn ang="0">
                  <a:pos x="294" y="180"/>
                </a:cxn>
                <a:cxn ang="0">
                  <a:pos x="301" y="197"/>
                </a:cxn>
                <a:cxn ang="0">
                  <a:pos x="301" y="242"/>
                </a:cxn>
                <a:cxn ang="0">
                  <a:pos x="309" y="259"/>
                </a:cxn>
                <a:cxn ang="0">
                  <a:pos x="301" y="287"/>
                </a:cxn>
                <a:cxn ang="0">
                  <a:pos x="301" y="332"/>
                </a:cxn>
                <a:cxn ang="0">
                  <a:pos x="294" y="355"/>
                </a:cxn>
                <a:cxn ang="0">
                  <a:pos x="286" y="377"/>
                </a:cxn>
                <a:cxn ang="0">
                  <a:pos x="271" y="406"/>
                </a:cxn>
                <a:cxn ang="0">
                  <a:pos x="264" y="428"/>
                </a:cxn>
                <a:cxn ang="0">
                  <a:pos x="249" y="451"/>
                </a:cxn>
                <a:cxn ang="0">
                  <a:pos x="241" y="451"/>
                </a:cxn>
                <a:cxn ang="0">
                  <a:pos x="226" y="456"/>
                </a:cxn>
                <a:cxn ang="0">
                  <a:pos x="181" y="456"/>
                </a:cxn>
                <a:cxn ang="0">
                  <a:pos x="166" y="445"/>
                </a:cxn>
                <a:cxn ang="0">
                  <a:pos x="173" y="411"/>
                </a:cxn>
                <a:cxn ang="0">
                  <a:pos x="181" y="377"/>
                </a:cxn>
                <a:cxn ang="0">
                  <a:pos x="188" y="344"/>
                </a:cxn>
                <a:cxn ang="0">
                  <a:pos x="196" y="304"/>
                </a:cxn>
                <a:cxn ang="0">
                  <a:pos x="203" y="270"/>
                </a:cxn>
                <a:cxn ang="0">
                  <a:pos x="203" y="236"/>
                </a:cxn>
                <a:cxn ang="0">
                  <a:pos x="196" y="197"/>
                </a:cxn>
                <a:cxn ang="0">
                  <a:pos x="181" y="163"/>
                </a:cxn>
                <a:cxn ang="0">
                  <a:pos x="158" y="146"/>
                </a:cxn>
                <a:cxn ang="0">
                  <a:pos x="143" y="129"/>
                </a:cxn>
                <a:cxn ang="0">
                  <a:pos x="121" y="107"/>
                </a:cxn>
                <a:cxn ang="0">
                  <a:pos x="98" y="90"/>
                </a:cxn>
                <a:cxn ang="0">
                  <a:pos x="76" y="67"/>
                </a:cxn>
                <a:cxn ang="0">
                  <a:pos x="53" y="56"/>
                </a:cxn>
                <a:cxn ang="0">
                  <a:pos x="30" y="39"/>
                </a:cxn>
                <a:cxn ang="0">
                  <a:pos x="0" y="28"/>
                </a:cxn>
                <a:cxn ang="0">
                  <a:pos x="0" y="16"/>
                </a:cxn>
                <a:cxn ang="0">
                  <a:pos x="15" y="11"/>
                </a:cxn>
                <a:cxn ang="0">
                  <a:pos x="38" y="5"/>
                </a:cxn>
                <a:cxn ang="0">
                  <a:pos x="61" y="5"/>
                </a:cxn>
                <a:cxn ang="0">
                  <a:pos x="76" y="0"/>
                </a:cxn>
                <a:cxn ang="0">
                  <a:pos x="98" y="0"/>
                </a:cxn>
                <a:cxn ang="0">
                  <a:pos x="121" y="5"/>
                </a:cxn>
                <a:cxn ang="0">
                  <a:pos x="143" y="5"/>
                </a:cxn>
                <a:cxn ang="0">
                  <a:pos x="173" y="28"/>
                </a:cxn>
                <a:cxn ang="0">
                  <a:pos x="188" y="33"/>
                </a:cxn>
                <a:cxn ang="0">
                  <a:pos x="249" y="79"/>
                </a:cxn>
                <a:cxn ang="0">
                  <a:pos x="256" y="90"/>
                </a:cxn>
                <a:cxn ang="0">
                  <a:pos x="256" y="101"/>
                </a:cxn>
              </a:cxnLst>
              <a:pathLst>
                <a:path w="309" h="456">
                  <a:moveTo>
                    <a:pt x="256" y="101"/>
                  </a:moveTo>
                  <a:lnTo>
                    <a:pt x="271" y="124"/>
                  </a:lnTo>
                  <a:lnTo>
                    <a:pt x="279" y="141"/>
                  </a:lnTo>
                  <a:lnTo>
                    <a:pt x="286" y="157"/>
                  </a:lnTo>
                  <a:lnTo>
                    <a:pt x="294" y="180"/>
                  </a:lnTo>
                  <a:lnTo>
                    <a:pt x="301" y="197"/>
                  </a:lnTo>
                  <a:lnTo>
                    <a:pt x="301" y="242"/>
                  </a:lnTo>
                  <a:lnTo>
                    <a:pt x="309" y="259"/>
                  </a:lnTo>
                  <a:lnTo>
                    <a:pt x="301" y="287"/>
                  </a:lnTo>
                  <a:lnTo>
                    <a:pt x="301" y="332"/>
                  </a:lnTo>
                  <a:lnTo>
                    <a:pt x="294" y="355"/>
                  </a:lnTo>
                  <a:lnTo>
                    <a:pt x="286" y="377"/>
                  </a:lnTo>
                  <a:lnTo>
                    <a:pt x="271" y="406"/>
                  </a:lnTo>
                  <a:lnTo>
                    <a:pt x="264" y="428"/>
                  </a:lnTo>
                  <a:lnTo>
                    <a:pt x="249" y="451"/>
                  </a:lnTo>
                  <a:lnTo>
                    <a:pt x="241" y="451"/>
                  </a:lnTo>
                  <a:lnTo>
                    <a:pt x="226" y="456"/>
                  </a:lnTo>
                  <a:lnTo>
                    <a:pt x="181" y="456"/>
                  </a:lnTo>
                  <a:lnTo>
                    <a:pt x="166" y="445"/>
                  </a:lnTo>
                  <a:lnTo>
                    <a:pt x="173" y="411"/>
                  </a:lnTo>
                  <a:lnTo>
                    <a:pt x="181" y="377"/>
                  </a:lnTo>
                  <a:lnTo>
                    <a:pt x="188" y="344"/>
                  </a:lnTo>
                  <a:lnTo>
                    <a:pt x="196" y="304"/>
                  </a:lnTo>
                  <a:lnTo>
                    <a:pt x="203" y="270"/>
                  </a:lnTo>
                  <a:lnTo>
                    <a:pt x="203" y="236"/>
                  </a:lnTo>
                  <a:lnTo>
                    <a:pt x="196" y="197"/>
                  </a:lnTo>
                  <a:lnTo>
                    <a:pt x="181" y="163"/>
                  </a:lnTo>
                  <a:lnTo>
                    <a:pt x="158" y="146"/>
                  </a:lnTo>
                  <a:lnTo>
                    <a:pt x="143" y="129"/>
                  </a:lnTo>
                  <a:lnTo>
                    <a:pt x="121" y="107"/>
                  </a:lnTo>
                  <a:lnTo>
                    <a:pt x="98" y="90"/>
                  </a:lnTo>
                  <a:lnTo>
                    <a:pt x="76" y="67"/>
                  </a:lnTo>
                  <a:lnTo>
                    <a:pt x="53" y="56"/>
                  </a:lnTo>
                  <a:lnTo>
                    <a:pt x="30" y="39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15" y="11"/>
                  </a:lnTo>
                  <a:lnTo>
                    <a:pt x="38" y="5"/>
                  </a:lnTo>
                  <a:lnTo>
                    <a:pt x="61" y="5"/>
                  </a:lnTo>
                  <a:lnTo>
                    <a:pt x="76" y="0"/>
                  </a:lnTo>
                  <a:lnTo>
                    <a:pt x="98" y="0"/>
                  </a:lnTo>
                  <a:lnTo>
                    <a:pt x="121" y="5"/>
                  </a:lnTo>
                  <a:lnTo>
                    <a:pt x="143" y="5"/>
                  </a:lnTo>
                  <a:lnTo>
                    <a:pt x="173" y="28"/>
                  </a:lnTo>
                  <a:lnTo>
                    <a:pt x="188" y="33"/>
                  </a:lnTo>
                  <a:lnTo>
                    <a:pt x="249" y="79"/>
                  </a:lnTo>
                  <a:lnTo>
                    <a:pt x="256" y="90"/>
                  </a:lnTo>
                  <a:lnTo>
                    <a:pt x="256" y="10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3" name="Freeform 100"/>
            <p:cNvSpPr/>
            <p:nvPr/>
          </p:nvSpPr>
          <p:spPr>
            <a:xfrm>
              <a:off x="932" y="1139"/>
              <a:ext cx="587" cy="226"/>
            </a:xfrm>
            <a:custGeom>
              <a:avLst/>
              <a:gdLst/>
              <a:ahLst/>
              <a:cxnLst>
                <a:cxn ang="0">
                  <a:pos x="564" y="40"/>
                </a:cxn>
                <a:cxn ang="0">
                  <a:pos x="527" y="57"/>
                </a:cxn>
                <a:cxn ang="0">
                  <a:pos x="482" y="74"/>
                </a:cxn>
                <a:cxn ang="0">
                  <a:pos x="437" y="85"/>
                </a:cxn>
                <a:cxn ang="0">
                  <a:pos x="391" y="96"/>
                </a:cxn>
                <a:cxn ang="0">
                  <a:pos x="346" y="107"/>
                </a:cxn>
                <a:cxn ang="0">
                  <a:pos x="301" y="124"/>
                </a:cxn>
                <a:cxn ang="0">
                  <a:pos x="256" y="141"/>
                </a:cxn>
                <a:cxn ang="0">
                  <a:pos x="218" y="158"/>
                </a:cxn>
                <a:cxn ang="0">
                  <a:pos x="188" y="164"/>
                </a:cxn>
                <a:cxn ang="0">
                  <a:pos x="166" y="175"/>
                </a:cxn>
                <a:cxn ang="0">
                  <a:pos x="136" y="186"/>
                </a:cxn>
                <a:cxn ang="0">
                  <a:pos x="113" y="192"/>
                </a:cxn>
                <a:cxn ang="0">
                  <a:pos x="98" y="186"/>
                </a:cxn>
                <a:cxn ang="0">
                  <a:pos x="91" y="192"/>
                </a:cxn>
                <a:cxn ang="0">
                  <a:pos x="76" y="220"/>
                </a:cxn>
                <a:cxn ang="0">
                  <a:pos x="53" y="226"/>
                </a:cxn>
                <a:cxn ang="0">
                  <a:pos x="31" y="220"/>
                </a:cxn>
                <a:cxn ang="0">
                  <a:pos x="8" y="209"/>
                </a:cxn>
                <a:cxn ang="0">
                  <a:pos x="0" y="198"/>
                </a:cxn>
                <a:cxn ang="0">
                  <a:pos x="8" y="169"/>
                </a:cxn>
                <a:cxn ang="0">
                  <a:pos x="31" y="158"/>
                </a:cxn>
                <a:cxn ang="0">
                  <a:pos x="53" y="164"/>
                </a:cxn>
                <a:cxn ang="0">
                  <a:pos x="68" y="169"/>
                </a:cxn>
                <a:cxn ang="0">
                  <a:pos x="83" y="175"/>
                </a:cxn>
                <a:cxn ang="0">
                  <a:pos x="121" y="147"/>
                </a:cxn>
                <a:cxn ang="0">
                  <a:pos x="166" y="130"/>
                </a:cxn>
                <a:cxn ang="0">
                  <a:pos x="211" y="119"/>
                </a:cxn>
                <a:cxn ang="0">
                  <a:pos x="256" y="96"/>
                </a:cxn>
                <a:cxn ang="0">
                  <a:pos x="294" y="85"/>
                </a:cxn>
                <a:cxn ang="0">
                  <a:pos x="324" y="74"/>
                </a:cxn>
                <a:cxn ang="0">
                  <a:pos x="361" y="62"/>
                </a:cxn>
                <a:cxn ang="0">
                  <a:pos x="399" y="57"/>
                </a:cxn>
                <a:cxn ang="0">
                  <a:pos x="429" y="45"/>
                </a:cxn>
                <a:cxn ang="0">
                  <a:pos x="467" y="34"/>
                </a:cxn>
                <a:cxn ang="0">
                  <a:pos x="504" y="17"/>
                </a:cxn>
                <a:cxn ang="0">
                  <a:pos x="534" y="6"/>
                </a:cxn>
                <a:cxn ang="0">
                  <a:pos x="549" y="0"/>
                </a:cxn>
                <a:cxn ang="0">
                  <a:pos x="572" y="6"/>
                </a:cxn>
                <a:cxn ang="0">
                  <a:pos x="579" y="23"/>
                </a:cxn>
              </a:cxnLst>
              <a:pathLst>
                <a:path w="587" h="226">
                  <a:moveTo>
                    <a:pt x="587" y="34"/>
                  </a:moveTo>
                  <a:lnTo>
                    <a:pt x="564" y="40"/>
                  </a:lnTo>
                  <a:lnTo>
                    <a:pt x="549" y="51"/>
                  </a:lnTo>
                  <a:lnTo>
                    <a:pt x="527" y="57"/>
                  </a:lnTo>
                  <a:lnTo>
                    <a:pt x="504" y="62"/>
                  </a:lnTo>
                  <a:lnTo>
                    <a:pt x="482" y="74"/>
                  </a:lnTo>
                  <a:lnTo>
                    <a:pt x="459" y="79"/>
                  </a:lnTo>
                  <a:lnTo>
                    <a:pt x="437" y="85"/>
                  </a:lnTo>
                  <a:lnTo>
                    <a:pt x="414" y="90"/>
                  </a:lnTo>
                  <a:lnTo>
                    <a:pt x="391" y="96"/>
                  </a:lnTo>
                  <a:lnTo>
                    <a:pt x="369" y="102"/>
                  </a:lnTo>
                  <a:lnTo>
                    <a:pt x="346" y="107"/>
                  </a:lnTo>
                  <a:lnTo>
                    <a:pt x="324" y="119"/>
                  </a:lnTo>
                  <a:lnTo>
                    <a:pt x="301" y="124"/>
                  </a:lnTo>
                  <a:lnTo>
                    <a:pt x="279" y="130"/>
                  </a:lnTo>
                  <a:lnTo>
                    <a:pt x="256" y="141"/>
                  </a:lnTo>
                  <a:lnTo>
                    <a:pt x="234" y="152"/>
                  </a:lnTo>
                  <a:lnTo>
                    <a:pt x="218" y="158"/>
                  </a:lnTo>
                  <a:lnTo>
                    <a:pt x="203" y="158"/>
                  </a:lnTo>
                  <a:lnTo>
                    <a:pt x="188" y="164"/>
                  </a:lnTo>
                  <a:lnTo>
                    <a:pt x="173" y="169"/>
                  </a:lnTo>
                  <a:lnTo>
                    <a:pt x="166" y="175"/>
                  </a:lnTo>
                  <a:lnTo>
                    <a:pt x="151" y="181"/>
                  </a:lnTo>
                  <a:lnTo>
                    <a:pt x="136" y="186"/>
                  </a:lnTo>
                  <a:lnTo>
                    <a:pt x="121" y="192"/>
                  </a:lnTo>
                  <a:lnTo>
                    <a:pt x="113" y="192"/>
                  </a:lnTo>
                  <a:lnTo>
                    <a:pt x="106" y="186"/>
                  </a:lnTo>
                  <a:lnTo>
                    <a:pt x="98" y="186"/>
                  </a:lnTo>
                  <a:lnTo>
                    <a:pt x="91" y="181"/>
                  </a:lnTo>
                  <a:lnTo>
                    <a:pt x="91" y="192"/>
                  </a:lnTo>
                  <a:lnTo>
                    <a:pt x="83" y="203"/>
                  </a:lnTo>
                  <a:lnTo>
                    <a:pt x="76" y="220"/>
                  </a:lnTo>
                  <a:lnTo>
                    <a:pt x="61" y="226"/>
                  </a:lnTo>
                  <a:lnTo>
                    <a:pt x="53" y="226"/>
                  </a:lnTo>
                  <a:lnTo>
                    <a:pt x="46" y="220"/>
                  </a:lnTo>
                  <a:lnTo>
                    <a:pt x="31" y="220"/>
                  </a:lnTo>
                  <a:lnTo>
                    <a:pt x="15" y="209"/>
                  </a:lnTo>
                  <a:lnTo>
                    <a:pt x="8" y="209"/>
                  </a:lnTo>
                  <a:lnTo>
                    <a:pt x="8" y="203"/>
                  </a:lnTo>
                  <a:lnTo>
                    <a:pt x="0" y="198"/>
                  </a:lnTo>
                  <a:lnTo>
                    <a:pt x="0" y="181"/>
                  </a:lnTo>
                  <a:lnTo>
                    <a:pt x="8" y="169"/>
                  </a:lnTo>
                  <a:lnTo>
                    <a:pt x="23" y="164"/>
                  </a:lnTo>
                  <a:lnTo>
                    <a:pt x="31" y="158"/>
                  </a:lnTo>
                  <a:lnTo>
                    <a:pt x="46" y="158"/>
                  </a:lnTo>
                  <a:lnTo>
                    <a:pt x="53" y="164"/>
                  </a:lnTo>
                  <a:lnTo>
                    <a:pt x="61" y="164"/>
                  </a:lnTo>
                  <a:lnTo>
                    <a:pt x="68" y="169"/>
                  </a:lnTo>
                  <a:lnTo>
                    <a:pt x="76" y="169"/>
                  </a:lnTo>
                  <a:lnTo>
                    <a:pt x="83" y="175"/>
                  </a:lnTo>
                  <a:lnTo>
                    <a:pt x="98" y="158"/>
                  </a:lnTo>
                  <a:lnTo>
                    <a:pt x="121" y="147"/>
                  </a:lnTo>
                  <a:lnTo>
                    <a:pt x="143" y="141"/>
                  </a:lnTo>
                  <a:lnTo>
                    <a:pt x="166" y="130"/>
                  </a:lnTo>
                  <a:lnTo>
                    <a:pt x="188" y="124"/>
                  </a:lnTo>
                  <a:lnTo>
                    <a:pt x="211" y="119"/>
                  </a:lnTo>
                  <a:lnTo>
                    <a:pt x="234" y="107"/>
                  </a:lnTo>
                  <a:lnTo>
                    <a:pt x="256" y="96"/>
                  </a:lnTo>
                  <a:lnTo>
                    <a:pt x="271" y="90"/>
                  </a:lnTo>
                  <a:lnTo>
                    <a:pt x="294" y="85"/>
                  </a:lnTo>
                  <a:lnTo>
                    <a:pt x="309" y="79"/>
                  </a:lnTo>
                  <a:lnTo>
                    <a:pt x="324" y="74"/>
                  </a:lnTo>
                  <a:lnTo>
                    <a:pt x="346" y="68"/>
                  </a:lnTo>
                  <a:lnTo>
                    <a:pt x="361" y="62"/>
                  </a:lnTo>
                  <a:lnTo>
                    <a:pt x="384" y="62"/>
                  </a:lnTo>
                  <a:lnTo>
                    <a:pt x="399" y="57"/>
                  </a:lnTo>
                  <a:lnTo>
                    <a:pt x="414" y="51"/>
                  </a:lnTo>
                  <a:lnTo>
                    <a:pt x="429" y="45"/>
                  </a:lnTo>
                  <a:lnTo>
                    <a:pt x="452" y="40"/>
                  </a:lnTo>
                  <a:lnTo>
                    <a:pt x="467" y="34"/>
                  </a:lnTo>
                  <a:lnTo>
                    <a:pt x="482" y="28"/>
                  </a:lnTo>
                  <a:lnTo>
                    <a:pt x="504" y="17"/>
                  </a:lnTo>
                  <a:lnTo>
                    <a:pt x="519" y="11"/>
                  </a:lnTo>
                  <a:lnTo>
                    <a:pt x="534" y="6"/>
                  </a:lnTo>
                  <a:lnTo>
                    <a:pt x="542" y="6"/>
                  </a:lnTo>
                  <a:lnTo>
                    <a:pt x="549" y="0"/>
                  </a:lnTo>
                  <a:lnTo>
                    <a:pt x="572" y="0"/>
                  </a:lnTo>
                  <a:lnTo>
                    <a:pt x="572" y="6"/>
                  </a:lnTo>
                  <a:lnTo>
                    <a:pt x="579" y="17"/>
                  </a:lnTo>
                  <a:lnTo>
                    <a:pt x="579" y="23"/>
                  </a:lnTo>
                  <a:lnTo>
                    <a:pt x="587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4" name="Freeform 101"/>
            <p:cNvSpPr/>
            <p:nvPr/>
          </p:nvSpPr>
          <p:spPr>
            <a:xfrm>
              <a:off x="1812" y="1139"/>
              <a:ext cx="489" cy="181"/>
            </a:xfrm>
            <a:custGeom>
              <a:avLst/>
              <a:gdLst/>
              <a:ahLst/>
              <a:cxnLst>
                <a:cxn ang="0">
                  <a:pos x="143" y="40"/>
                </a:cxn>
                <a:cxn ang="0">
                  <a:pos x="188" y="51"/>
                </a:cxn>
                <a:cxn ang="0">
                  <a:pos x="233" y="62"/>
                </a:cxn>
                <a:cxn ang="0">
                  <a:pos x="278" y="79"/>
                </a:cxn>
                <a:cxn ang="0">
                  <a:pos x="331" y="96"/>
                </a:cxn>
                <a:cxn ang="0">
                  <a:pos x="376" y="107"/>
                </a:cxn>
                <a:cxn ang="0">
                  <a:pos x="421" y="124"/>
                </a:cxn>
                <a:cxn ang="0">
                  <a:pos x="466" y="141"/>
                </a:cxn>
                <a:cxn ang="0">
                  <a:pos x="489" y="158"/>
                </a:cxn>
                <a:cxn ang="0">
                  <a:pos x="474" y="175"/>
                </a:cxn>
                <a:cxn ang="0">
                  <a:pos x="451" y="175"/>
                </a:cxn>
                <a:cxn ang="0">
                  <a:pos x="421" y="169"/>
                </a:cxn>
                <a:cxn ang="0">
                  <a:pos x="399" y="158"/>
                </a:cxn>
                <a:cxn ang="0">
                  <a:pos x="369" y="152"/>
                </a:cxn>
                <a:cxn ang="0">
                  <a:pos x="346" y="141"/>
                </a:cxn>
                <a:cxn ang="0">
                  <a:pos x="316" y="130"/>
                </a:cxn>
                <a:cxn ang="0">
                  <a:pos x="286" y="119"/>
                </a:cxn>
                <a:cxn ang="0">
                  <a:pos x="263" y="113"/>
                </a:cxn>
                <a:cxn ang="0">
                  <a:pos x="233" y="102"/>
                </a:cxn>
                <a:cxn ang="0">
                  <a:pos x="203" y="96"/>
                </a:cxn>
                <a:cxn ang="0">
                  <a:pos x="166" y="85"/>
                </a:cxn>
                <a:cxn ang="0">
                  <a:pos x="136" y="74"/>
                </a:cxn>
                <a:cxn ang="0">
                  <a:pos x="105" y="62"/>
                </a:cxn>
                <a:cxn ang="0">
                  <a:pos x="75" y="57"/>
                </a:cxn>
                <a:cxn ang="0">
                  <a:pos x="45" y="45"/>
                </a:cxn>
                <a:cxn ang="0">
                  <a:pos x="15" y="28"/>
                </a:cxn>
                <a:cxn ang="0">
                  <a:pos x="0" y="6"/>
                </a:cxn>
                <a:cxn ang="0">
                  <a:pos x="23" y="0"/>
                </a:cxn>
                <a:cxn ang="0">
                  <a:pos x="60" y="6"/>
                </a:cxn>
                <a:cxn ang="0">
                  <a:pos x="75" y="11"/>
                </a:cxn>
                <a:cxn ang="0">
                  <a:pos x="98" y="23"/>
                </a:cxn>
                <a:cxn ang="0">
                  <a:pos x="121" y="34"/>
                </a:cxn>
              </a:cxnLst>
              <a:pathLst>
                <a:path w="489" h="181">
                  <a:moveTo>
                    <a:pt x="121" y="34"/>
                  </a:moveTo>
                  <a:lnTo>
                    <a:pt x="143" y="40"/>
                  </a:lnTo>
                  <a:lnTo>
                    <a:pt x="166" y="45"/>
                  </a:lnTo>
                  <a:lnTo>
                    <a:pt x="188" y="51"/>
                  </a:lnTo>
                  <a:lnTo>
                    <a:pt x="211" y="57"/>
                  </a:lnTo>
                  <a:lnTo>
                    <a:pt x="233" y="62"/>
                  </a:lnTo>
                  <a:lnTo>
                    <a:pt x="256" y="74"/>
                  </a:lnTo>
                  <a:lnTo>
                    <a:pt x="278" y="79"/>
                  </a:lnTo>
                  <a:lnTo>
                    <a:pt x="301" y="85"/>
                  </a:lnTo>
                  <a:lnTo>
                    <a:pt x="331" y="96"/>
                  </a:lnTo>
                  <a:lnTo>
                    <a:pt x="354" y="102"/>
                  </a:lnTo>
                  <a:lnTo>
                    <a:pt x="376" y="107"/>
                  </a:lnTo>
                  <a:lnTo>
                    <a:pt x="399" y="119"/>
                  </a:lnTo>
                  <a:lnTo>
                    <a:pt x="421" y="124"/>
                  </a:lnTo>
                  <a:lnTo>
                    <a:pt x="444" y="136"/>
                  </a:lnTo>
                  <a:lnTo>
                    <a:pt x="466" y="141"/>
                  </a:lnTo>
                  <a:lnTo>
                    <a:pt x="489" y="152"/>
                  </a:lnTo>
                  <a:lnTo>
                    <a:pt x="489" y="158"/>
                  </a:lnTo>
                  <a:lnTo>
                    <a:pt x="481" y="164"/>
                  </a:lnTo>
                  <a:lnTo>
                    <a:pt x="474" y="175"/>
                  </a:lnTo>
                  <a:lnTo>
                    <a:pt x="466" y="181"/>
                  </a:lnTo>
                  <a:lnTo>
                    <a:pt x="451" y="175"/>
                  </a:lnTo>
                  <a:lnTo>
                    <a:pt x="436" y="175"/>
                  </a:lnTo>
                  <a:lnTo>
                    <a:pt x="421" y="169"/>
                  </a:lnTo>
                  <a:lnTo>
                    <a:pt x="414" y="164"/>
                  </a:lnTo>
                  <a:lnTo>
                    <a:pt x="399" y="158"/>
                  </a:lnTo>
                  <a:lnTo>
                    <a:pt x="384" y="158"/>
                  </a:lnTo>
                  <a:lnTo>
                    <a:pt x="369" y="152"/>
                  </a:lnTo>
                  <a:lnTo>
                    <a:pt x="354" y="147"/>
                  </a:lnTo>
                  <a:lnTo>
                    <a:pt x="346" y="141"/>
                  </a:lnTo>
                  <a:lnTo>
                    <a:pt x="331" y="136"/>
                  </a:lnTo>
                  <a:lnTo>
                    <a:pt x="316" y="130"/>
                  </a:lnTo>
                  <a:lnTo>
                    <a:pt x="301" y="124"/>
                  </a:lnTo>
                  <a:lnTo>
                    <a:pt x="286" y="119"/>
                  </a:lnTo>
                  <a:lnTo>
                    <a:pt x="278" y="119"/>
                  </a:lnTo>
                  <a:lnTo>
                    <a:pt x="263" y="113"/>
                  </a:lnTo>
                  <a:lnTo>
                    <a:pt x="248" y="107"/>
                  </a:lnTo>
                  <a:lnTo>
                    <a:pt x="233" y="102"/>
                  </a:lnTo>
                  <a:lnTo>
                    <a:pt x="218" y="96"/>
                  </a:lnTo>
                  <a:lnTo>
                    <a:pt x="203" y="96"/>
                  </a:lnTo>
                  <a:lnTo>
                    <a:pt x="188" y="90"/>
                  </a:lnTo>
                  <a:lnTo>
                    <a:pt x="166" y="85"/>
                  </a:lnTo>
                  <a:lnTo>
                    <a:pt x="151" y="79"/>
                  </a:lnTo>
                  <a:lnTo>
                    <a:pt x="136" y="74"/>
                  </a:lnTo>
                  <a:lnTo>
                    <a:pt x="121" y="68"/>
                  </a:lnTo>
                  <a:lnTo>
                    <a:pt x="105" y="62"/>
                  </a:lnTo>
                  <a:lnTo>
                    <a:pt x="90" y="62"/>
                  </a:lnTo>
                  <a:lnTo>
                    <a:pt x="75" y="57"/>
                  </a:lnTo>
                  <a:lnTo>
                    <a:pt x="60" y="51"/>
                  </a:lnTo>
                  <a:lnTo>
                    <a:pt x="45" y="45"/>
                  </a:lnTo>
                  <a:lnTo>
                    <a:pt x="30" y="34"/>
                  </a:lnTo>
                  <a:lnTo>
                    <a:pt x="15" y="28"/>
                  </a:lnTo>
                  <a:lnTo>
                    <a:pt x="0" y="23"/>
                  </a:lnTo>
                  <a:lnTo>
                    <a:pt x="0" y="6"/>
                  </a:lnTo>
                  <a:lnTo>
                    <a:pt x="15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11"/>
                  </a:lnTo>
                  <a:lnTo>
                    <a:pt x="75" y="11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05" y="28"/>
                  </a:lnTo>
                  <a:lnTo>
                    <a:pt x="121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5" name="Freeform 102"/>
            <p:cNvSpPr/>
            <p:nvPr/>
          </p:nvSpPr>
          <p:spPr>
            <a:xfrm>
              <a:off x="1023" y="1173"/>
              <a:ext cx="60" cy="34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28"/>
                </a:cxn>
                <a:cxn ang="0">
                  <a:pos x="52" y="34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  <a:cxn ang="0">
                  <a:pos x="60" y="6"/>
                </a:cxn>
              </a:cxnLst>
              <a:pathLst>
                <a:path w="60" h="34">
                  <a:moveTo>
                    <a:pt x="60" y="6"/>
                  </a:moveTo>
                  <a:lnTo>
                    <a:pt x="60" y="28"/>
                  </a:lnTo>
                  <a:lnTo>
                    <a:pt x="52" y="34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6" name="Freeform 103"/>
            <p:cNvSpPr/>
            <p:nvPr/>
          </p:nvSpPr>
          <p:spPr>
            <a:xfrm>
              <a:off x="1767" y="1173"/>
              <a:ext cx="376" cy="276"/>
            </a:xfrm>
            <a:custGeom>
              <a:avLst/>
              <a:gdLst/>
              <a:ahLst/>
              <a:cxnLst>
                <a:cxn ang="0">
                  <a:pos x="369" y="248"/>
                </a:cxn>
                <a:cxn ang="0">
                  <a:pos x="369" y="259"/>
                </a:cxn>
                <a:cxn ang="0">
                  <a:pos x="376" y="259"/>
                </a:cxn>
                <a:cxn ang="0">
                  <a:pos x="354" y="276"/>
                </a:cxn>
                <a:cxn ang="0">
                  <a:pos x="323" y="276"/>
                </a:cxn>
                <a:cxn ang="0">
                  <a:pos x="301" y="259"/>
                </a:cxn>
                <a:cxn ang="0">
                  <a:pos x="286" y="243"/>
                </a:cxn>
                <a:cxn ang="0">
                  <a:pos x="15" y="40"/>
                </a:cxn>
                <a:cxn ang="0">
                  <a:pos x="0" y="23"/>
                </a:cxn>
                <a:cxn ang="0">
                  <a:pos x="38" y="0"/>
                </a:cxn>
                <a:cxn ang="0">
                  <a:pos x="60" y="11"/>
                </a:cxn>
                <a:cxn ang="0">
                  <a:pos x="75" y="28"/>
                </a:cxn>
                <a:cxn ang="0">
                  <a:pos x="98" y="45"/>
                </a:cxn>
                <a:cxn ang="0">
                  <a:pos x="120" y="56"/>
                </a:cxn>
                <a:cxn ang="0">
                  <a:pos x="135" y="73"/>
                </a:cxn>
                <a:cxn ang="0">
                  <a:pos x="218" y="135"/>
                </a:cxn>
                <a:cxn ang="0">
                  <a:pos x="248" y="152"/>
                </a:cxn>
                <a:cxn ang="0">
                  <a:pos x="263" y="169"/>
                </a:cxn>
                <a:cxn ang="0">
                  <a:pos x="308" y="203"/>
                </a:cxn>
                <a:cxn ang="0">
                  <a:pos x="331" y="214"/>
                </a:cxn>
                <a:cxn ang="0">
                  <a:pos x="354" y="231"/>
                </a:cxn>
                <a:cxn ang="0">
                  <a:pos x="369" y="248"/>
                </a:cxn>
              </a:cxnLst>
              <a:pathLst>
                <a:path w="376" h="276">
                  <a:moveTo>
                    <a:pt x="369" y="248"/>
                  </a:moveTo>
                  <a:lnTo>
                    <a:pt x="369" y="259"/>
                  </a:lnTo>
                  <a:lnTo>
                    <a:pt x="376" y="259"/>
                  </a:lnTo>
                  <a:lnTo>
                    <a:pt x="354" y="276"/>
                  </a:lnTo>
                  <a:lnTo>
                    <a:pt x="323" y="276"/>
                  </a:lnTo>
                  <a:lnTo>
                    <a:pt x="301" y="259"/>
                  </a:lnTo>
                  <a:lnTo>
                    <a:pt x="286" y="243"/>
                  </a:lnTo>
                  <a:lnTo>
                    <a:pt x="15" y="40"/>
                  </a:lnTo>
                  <a:lnTo>
                    <a:pt x="0" y="23"/>
                  </a:lnTo>
                  <a:lnTo>
                    <a:pt x="38" y="0"/>
                  </a:lnTo>
                  <a:lnTo>
                    <a:pt x="60" y="11"/>
                  </a:lnTo>
                  <a:lnTo>
                    <a:pt x="75" y="28"/>
                  </a:lnTo>
                  <a:lnTo>
                    <a:pt x="98" y="45"/>
                  </a:lnTo>
                  <a:lnTo>
                    <a:pt x="120" y="56"/>
                  </a:lnTo>
                  <a:lnTo>
                    <a:pt x="135" y="73"/>
                  </a:lnTo>
                  <a:lnTo>
                    <a:pt x="218" y="135"/>
                  </a:lnTo>
                  <a:lnTo>
                    <a:pt x="248" y="152"/>
                  </a:lnTo>
                  <a:lnTo>
                    <a:pt x="263" y="169"/>
                  </a:lnTo>
                  <a:lnTo>
                    <a:pt x="308" y="203"/>
                  </a:lnTo>
                  <a:lnTo>
                    <a:pt x="331" y="214"/>
                  </a:lnTo>
                  <a:lnTo>
                    <a:pt x="354" y="231"/>
                  </a:lnTo>
                  <a:lnTo>
                    <a:pt x="369" y="24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7" name="Freeform 104"/>
            <p:cNvSpPr/>
            <p:nvPr/>
          </p:nvSpPr>
          <p:spPr>
            <a:xfrm>
              <a:off x="2256" y="1173"/>
              <a:ext cx="60" cy="45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60" y="23"/>
                </a:cxn>
                <a:cxn ang="0">
                  <a:pos x="53" y="28"/>
                </a:cxn>
                <a:cxn ang="0">
                  <a:pos x="53" y="40"/>
                </a:cxn>
                <a:cxn ang="0">
                  <a:pos x="45" y="45"/>
                </a:cxn>
                <a:cxn ang="0">
                  <a:pos x="7" y="45"/>
                </a:cxn>
                <a:cxn ang="0">
                  <a:pos x="7" y="40"/>
                </a:cxn>
                <a:cxn ang="0">
                  <a:pos x="0" y="40"/>
                </a:cxn>
                <a:cxn ang="0">
                  <a:pos x="0" y="17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53" y="6"/>
                </a:cxn>
                <a:cxn ang="0">
                  <a:pos x="60" y="11"/>
                </a:cxn>
              </a:cxnLst>
              <a:pathLst>
                <a:path w="60" h="45">
                  <a:moveTo>
                    <a:pt x="60" y="11"/>
                  </a:moveTo>
                  <a:lnTo>
                    <a:pt x="60" y="23"/>
                  </a:lnTo>
                  <a:lnTo>
                    <a:pt x="53" y="28"/>
                  </a:lnTo>
                  <a:lnTo>
                    <a:pt x="53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40"/>
                  </a:lnTo>
                  <a:lnTo>
                    <a:pt x="0" y="40"/>
                  </a:lnTo>
                  <a:lnTo>
                    <a:pt x="0" y="17"/>
                  </a:lnTo>
                  <a:lnTo>
                    <a:pt x="7" y="6"/>
                  </a:lnTo>
                  <a:lnTo>
                    <a:pt x="7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8" name="Freeform 105"/>
            <p:cNvSpPr/>
            <p:nvPr/>
          </p:nvSpPr>
          <p:spPr>
            <a:xfrm>
              <a:off x="1203" y="1179"/>
              <a:ext cx="436" cy="366"/>
            </a:xfrm>
            <a:custGeom>
              <a:avLst/>
              <a:gdLst/>
              <a:ahLst/>
              <a:cxnLst>
                <a:cxn ang="0">
                  <a:pos x="436" y="34"/>
                </a:cxn>
                <a:cxn ang="0">
                  <a:pos x="414" y="79"/>
                </a:cxn>
                <a:cxn ang="0">
                  <a:pos x="391" y="118"/>
                </a:cxn>
                <a:cxn ang="0">
                  <a:pos x="369" y="163"/>
                </a:cxn>
                <a:cxn ang="0">
                  <a:pos x="346" y="203"/>
                </a:cxn>
                <a:cxn ang="0">
                  <a:pos x="316" y="242"/>
                </a:cxn>
                <a:cxn ang="0">
                  <a:pos x="293" y="287"/>
                </a:cxn>
                <a:cxn ang="0">
                  <a:pos x="271" y="327"/>
                </a:cxn>
                <a:cxn ang="0">
                  <a:pos x="248" y="366"/>
                </a:cxn>
                <a:cxn ang="0">
                  <a:pos x="211" y="366"/>
                </a:cxn>
                <a:cxn ang="0">
                  <a:pos x="211" y="361"/>
                </a:cxn>
                <a:cxn ang="0">
                  <a:pos x="203" y="361"/>
                </a:cxn>
                <a:cxn ang="0">
                  <a:pos x="203" y="349"/>
                </a:cxn>
                <a:cxn ang="0">
                  <a:pos x="211" y="344"/>
                </a:cxn>
                <a:cxn ang="0">
                  <a:pos x="211" y="332"/>
                </a:cxn>
                <a:cxn ang="0">
                  <a:pos x="218" y="327"/>
                </a:cxn>
                <a:cxn ang="0">
                  <a:pos x="233" y="287"/>
                </a:cxn>
                <a:cxn ang="0">
                  <a:pos x="256" y="248"/>
                </a:cxn>
                <a:cxn ang="0">
                  <a:pos x="278" y="214"/>
                </a:cxn>
                <a:cxn ang="0">
                  <a:pos x="301" y="180"/>
                </a:cxn>
                <a:cxn ang="0">
                  <a:pos x="323" y="141"/>
                </a:cxn>
                <a:cxn ang="0">
                  <a:pos x="346" y="101"/>
                </a:cxn>
                <a:cxn ang="0">
                  <a:pos x="369" y="67"/>
                </a:cxn>
                <a:cxn ang="0">
                  <a:pos x="376" y="28"/>
                </a:cxn>
                <a:cxn ang="0">
                  <a:pos x="331" y="62"/>
                </a:cxn>
                <a:cxn ang="0">
                  <a:pos x="316" y="79"/>
                </a:cxn>
                <a:cxn ang="0">
                  <a:pos x="248" y="129"/>
                </a:cxn>
                <a:cxn ang="0">
                  <a:pos x="233" y="146"/>
                </a:cxn>
                <a:cxn ang="0">
                  <a:pos x="211" y="169"/>
                </a:cxn>
                <a:cxn ang="0">
                  <a:pos x="196" y="186"/>
                </a:cxn>
                <a:cxn ang="0">
                  <a:pos x="151" y="220"/>
                </a:cxn>
                <a:cxn ang="0">
                  <a:pos x="135" y="237"/>
                </a:cxn>
                <a:cxn ang="0">
                  <a:pos x="68" y="287"/>
                </a:cxn>
                <a:cxn ang="0">
                  <a:pos x="53" y="304"/>
                </a:cxn>
                <a:cxn ang="0">
                  <a:pos x="8" y="304"/>
                </a:cxn>
                <a:cxn ang="0">
                  <a:pos x="8" y="299"/>
                </a:cxn>
                <a:cxn ang="0">
                  <a:pos x="0" y="293"/>
                </a:cxn>
                <a:cxn ang="0">
                  <a:pos x="23" y="270"/>
                </a:cxn>
                <a:cxn ang="0">
                  <a:pos x="45" y="253"/>
                </a:cxn>
                <a:cxn ang="0">
                  <a:pos x="68" y="242"/>
                </a:cxn>
                <a:cxn ang="0">
                  <a:pos x="83" y="220"/>
                </a:cxn>
                <a:cxn ang="0">
                  <a:pos x="128" y="186"/>
                </a:cxn>
                <a:cxn ang="0">
                  <a:pos x="143" y="169"/>
                </a:cxn>
                <a:cxn ang="0">
                  <a:pos x="158" y="146"/>
                </a:cxn>
                <a:cxn ang="0">
                  <a:pos x="331" y="0"/>
                </a:cxn>
                <a:cxn ang="0">
                  <a:pos x="354" y="17"/>
                </a:cxn>
                <a:cxn ang="0">
                  <a:pos x="369" y="22"/>
                </a:cxn>
                <a:cxn ang="0">
                  <a:pos x="384" y="22"/>
                </a:cxn>
                <a:cxn ang="0">
                  <a:pos x="391" y="28"/>
                </a:cxn>
                <a:cxn ang="0">
                  <a:pos x="406" y="34"/>
                </a:cxn>
                <a:cxn ang="0">
                  <a:pos x="436" y="34"/>
                </a:cxn>
              </a:cxnLst>
              <a:pathLst>
                <a:path w="436" h="366">
                  <a:moveTo>
                    <a:pt x="436" y="34"/>
                  </a:moveTo>
                  <a:lnTo>
                    <a:pt x="414" y="79"/>
                  </a:lnTo>
                  <a:lnTo>
                    <a:pt x="391" y="118"/>
                  </a:lnTo>
                  <a:lnTo>
                    <a:pt x="369" y="163"/>
                  </a:lnTo>
                  <a:lnTo>
                    <a:pt x="346" y="203"/>
                  </a:lnTo>
                  <a:lnTo>
                    <a:pt x="316" y="242"/>
                  </a:lnTo>
                  <a:lnTo>
                    <a:pt x="293" y="287"/>
                  </a:lnTo>
                  <a:lnTo>
                    <a:pt x="271" y="327"/>
                  </a:lnTo>
                  <a:lnTo>
                    <a:pt x="248" y="366"/>
                  </a:lnTo>
                  <a:lnTo>
                    <a:pt x="211" y="366"/>
                  </a:lnTo>
                  <a:lnTo>
                    <a:pt x="211" y="361"/>
                  </a:lnTo>
                  <a:lnTo>
                    <a:pt x="203" y="361"/>
                  </a:lnTo>
                  <a:lnTo>
                    <a:pt x="203" y="349"/>
                  </a:lnTo>
                  <a:lnTo>
                    <a:pt x="211" y="344"/>
                  </a:lnTo>
                  <a:lnTo>
                    <a:pt x="211" y="332"/>
                  </a:lnTo>
                  <a:lnTo>
                    <a:pt x="218" y="327"/>
                  </a:lnTo>
                  <a:lnTo>
                    <a:pt x="233" y="287"/>
                  </a:lnTo>
                  <a:lnTo>
                    <a:pt x="256" y="248"/>
                  </a:lnTo>
                  <a:lnTo>
                    <a:pt x="278" y="214"/>
                  </a:lnTo>
                  <a:lnTo>
                    <a:pt x="301" y="180"/>
                  </a:lnTo>
                  <a:lnTo>
                    <a:pt x="323" y="141"/>
                  </a:lnTo>
                  <a:lnTo>
                    <a:pt x="346" y="101"/>
                  </a:lnTo>
                  <a:lnTo>
                    <a:pt x="369" y="67"/>
                  </a:lnTo>
                  <a:lnTo>
                    <a:pt x="376" y="28"/>
                  </a:lnTo>
                  <a:lnTo>
                    <a:pt x="331" y="62"/>
                  </a:lnTo>
                  <a:lnTo>
                    <a:pt x="316" y="79"/>
                  </a:lnTo>
                  <a:lnTo>
                    <a:pt x="248" y="129"/>
                  </a:lnTo>
                  <a:lnTo>
                    <a:pt x="233" y="146"/>
                  </a:lnTo>
                  <a:lnTo>
                    <a:pt x="211" y="169"/>
                  </a:lnTo>
                  <a:lnTo>
                    <a:pt x="196" y="186"/>
                  </a:lnTo>
                  <a:lnTo>
                    <a:pt x="151" y="220"/>
                  </a:lnTo>
                  <a:lnTo>
                    <a:pt x="135" y="237"/>
                  </a:lnTo>
                  <a:lnTo>
                    <a:pt x="68" y="287"/>
                  </a:lnTo>
                  <a:lnTo>
                    <a:pt x="53" y="304"/>
                  </a:lnTo>
                  <a:lnTo>
                    <a:pt x="8" y="304"/>
                  </a:lnTo>
                  <a:lnTo>
                    <a:pt x="8" y="299"/>
                  </a:lnTo>
                  <a:lnTo>
                    <a:pt x="0" y="293"/>
                  </a:lnTo>
                  <a:lnTo>
                    <a:pt x="23" y="270"/>
                  </a:lnTo>
                  <a:lnTo>
                    <a:pt x="45" y="253"/>
                  </a:lnTo>
                  <a:lnTo>
                    <a:pt x="68" y="242"/>
                  </a:lnTo>
                  <a:lnTo>
                    <a:pt x="83" y="220"/>
                  </a:lnTo>
                  <a:lnTo>
                    <a:pt x="128" y="186"/>
                  </a:lnTo>
                  <a:lnTo>
                    <a:pt x="143" y="169"/>
                  </a:lnTo>
                  <a:lnTo>
                    <a:pt x="158" y="146"/>
                  </a:lnTo>
                  <a:lnTo>
                    <a:pt x="331" y="0"/>
                  </a:lnTo>
                  <a:lnTo>
                    <a:pt x="354" y="17"/>
                  </a:lnTo>
                  <a:lnTo>
                    <a:pt x="369" y="22"/>
                  </a:lnTo>
                  <a:lnTo>
                    <a:pt x="384" y="22"/>
                  </a:lnTo>
                  <a:lnTo>
                    <a:pt x="391" y="28"/>
                  </a:lnTo>
                  <a:lnTo>
                    <a:pt x="406" y="34"/>
                  </a:lnTo>
                  <a:lnTo>
                    <a:pt x="436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89" name="Freeform 106"/>
            <p:cNvSpPr/>
            <p:nvPr/>
          </p:nvSpPr>
          <p:spPr>
            <a:xfrm>
              <a:off x="338" y="1190"/>
              <a:ext cx="647" cy="124"/>
            </a:xfrm>
            <a:custGeom>
              <a:avLst/>
              <a:gdLst/>
              <a:ahLst/>
              <a:cxnLst>
                <a:cxn ang="0">
                  <a:pos x="647" y="11"/>
                </a:cxn>
                <a:cxn ang="0">
                  <a:pos x="647" y="17"/>
                </a:cxn>
                <a:cxn ang="0">
                  <a:pos x="625" y="34"/>
                </a:cxn>
                <a:cxn ang="0">
                  <a:pos x="587" y="39"/>
                </a:cxn>
                <a:cxn ang="0">
                  <a:pos x="549" y="39"/>
                </a:cxn>
                <a:cxn ang="0">
                  <a:pos x="512" y="45"/>
                </a:cxn>
                <a:cxn ang="0">
                  <a:pos x="474" y="51"/>
                </a:cxn>
                <a:cxn ang="0">
                  <a:pos x="437" y="56"/>
                </a:cxn>
                <a:cxn ang="0">
                  <a:pos x="399" y="62"/>
                </a:cxn>
                <a:cxn ang="0">
                  <a:pos x="361" y="68"/>
                </a:cxn>
                <a:cxn ang="0">
                  <a:pos x="324" y="73"/>
                </a:cxn>
                <a:cxn ang="0">
                  <a:pos x="286" y="79"/>
                </a:cxn>
                <a:cxn ang="0">
                  <a:pos x="249" y="85"/>
                </a:cxn>
                <a:cxn ang="0">
                  <a:pos x="211" y="96"/>
                </a:cxn>
                <a:cxn ang="0">
                  <a:pos x="173" y="101"/>
                </a:cxn>
                <a:cxn ang="0">
                  <a:pos x="136" y="107"/>
                </a:cxn>
                <a:cxn ang="0">
                  <a:pos x="98" y="113"/>
                </a:cxn>
                <a:cxn ang="0">
                  <a:pos x="61" y="118"/>
                </a:cxn>
                <a:cxn ang="0">
                  <a:pos x="23" y="124"/>
                </a:cxn>
                <a:cxn ang="0">
                  <a:pos x="8" y="118"/>
                </a:cxn>
                <a:cxn ang="0">
                  <a:pos x="0" y="107"/>
                </a:cxn>
                <a:cxn ang="0">
                  <a:pos x="0" y="90"/>
                </a:cxn>
                <a:cxn ang="0">
                  <a:pos x="15" y="85"/>
                </a:cxn>
                <a:cxn ang="0">
                  <a:pos x="30" y="79"/>
                </a:cxn>
                <a:cxn ang="0">
                  <a:pos x="45" y="79"/>
                </a:cxn>
                <a:cxn ang="0">
                  <a:pos x="61" y="73"/>
                </a:cxn>
                <a:cxn ang="0">
                  <a:pos x="91" y="73"/>
                </a:cxn>
                <a:cxn ang="0">
                  <a:pos x="106" y="68"/>
                </a:cxn>
                <a:cxn ang="0">
                  <a:pos x="121" y="68"/>
                </a:cxn>
                <a:cxn ang="0">
                  <a:pos x="136" y="62"/>
                </a:cxn>
                <a:cxn ang="0">
                  <a:pos x="173" y="62"/>
                </a:cxn>
                <a:cxn ang="0">
                  <a:pos x="188" y="56"/>
                </a:cxn>
                <a:cxn ang="0">
                  <a:pos x="203" y="51"/>
                </a:cxn>
                <a:cxn ang="0">
                  <a:pos x="218" y="51"/>
                </a:cxn>
                <a:cxn ang="0">
                  <a:pos x="233" y="45"/>
                </a:cxn>
                <a:cxn ang="0">
                  <a:pos x="249" y="45"/>
                </a:cxn>
                <a:cxn ang="0">
                  <a:pos x="271" y="39"/>
                </a:cxn>
                <a:cxn ang="0">
                  <a:pos x="294" y="39"/>
                </a:cxn>
                <a:cxn ang="0">
                  <a:pos x="316" y="34"/>
                </a:cxn>
                <a:cxn ang="0">
                  <a:pos x="339" y="28"/>
                </a:cxn>
                <a:cxn ang="0">
                  <a:pos x="369" y="28"/>
                </a:cxn>
                <a:cxn ang="0">
                  <a:pos x="391" y="23"/>
                </a:cxn>
                <a:cxn ang="0">
                  <a:pos x="414" y="17"/>
                </a:cxn>
                <a:cxn ang="0">
                  <a:pos x="437" y="17"/>
                </a:cxn>
                <a:cxn ang="0">
                  <a:pos x="459" y="11"/>
                </a:cxn>
                <a:cxn ang="0">
                  <a:pos x="482" y="11"/>
                </a:cxn>
                <a:cxn ang="0">
                  <a:pos x="512" y="6"/>
                </a:cxn>
                <a:cxn ang="0">
                  <a:pos x="534" y="6"/>
                </a:cxn>
                <a:cxn ang="0">
                  <a:pos x="557" y="0"/>
                </a:cxn>
                <a:cxn ang="0">
                  <a:pos x="625" y="0"/>
                </a:cxn>
                <a:cxn ang="0">
                  <a:pos x="647" y="11"/>
                </a:cxn>
              </a:cxnLst>
              <a:pathLst>
                <a:path w="647" h="124">
                  <a:moveTo>
                    <a:pt x="647" y="11"/>
                  </a:moveTo>
                  <a:lnTo>
                    <a:pt x="647" y="17"/>
                  </a:lnTo>
                  <a:lnTo>
                    <a:pt x="625" y="34"/>
                  </a:lnTo>
                  <a:lnTo>
                    <a:pt x="587" y="39"/>
                  </a:lnTo>
                  <a:lnTo>
                    <a:pt x="549" y="39"/>
                  </a:lnTo>
                  <a:lnTo>
                    <a:pt x="512" y="45"/>
                  </a:lnTo>
                  <a:lnTo>
                    <a:pt x="474" y="51"/>
                  </a:lnTo>
                  <a:lnTo>
                    <a:pt x="437" y="56"/>
                  </a:lnTo>
                  <a:lnTo>
                    <a:pt x="399" y="62"/>
                  </a:lnTo>
                  <a:lnTo>
                    <a:pt x="361" y="68"/>
                  </a:lnTo>
                  <a:lnTo>
                    <a:pt x="324" y="73"/>
                  </a:lnTo>
                  <a:lnTo>
                    <a:pt x="286" y="79"/>
                  </a:lnTo>
                  <a:lnTo>
                    <a:pt x="249" y="85"/>
                  </a:lnTo>
                  <a:lnTo>
                    <a:pt x="211" y="96"/>
                  </a:lnTo>
                  <a:lnTo>
                    <a:pt x="173" y="101"/>
                  </a:lnTo>
                  <a:lnTo>
                    <a:pt x="136" y="107"/>
                  </a:lnTo>
                  <a:lnTo>
                    <a:pt x="98" y="113"/>
                  </a:lnTo>
                  <a:lnTo>
                    <a:pt x="61" y="118"/>
                  </a:lnTo>
                  <a:lnTo>
                    <a:pt x="23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5" y="85"/>
                  </a:lnTo>
                  <a:lnTo>
                    <a:pt x="30" y="79"/>
                  </a:lnTo>
                  <a:lnTo>
                    <a:pt x="45" y="79"/>
                  </a:lnTo>
                  <a:lnTo>
                    <a:pt x="61" y="73"/>
                  </a:lnTo>
                  <a:lnTo>
                    <a:pt x="91" y="73"/>
                  </a:lnTo>
                  <a:lnTo>
                    <a:pt x="106" y="68"/>
                  </a:lnTo>
                  <a:lnTo>
                    <a:pt x="121" y="68"/>
                  </a:lnTo>
                  <a:lnTo>
                    <a:pt x="136" y="62"/>
                  </a:lnTo>
                  <a:lnTo>
                    <a:pt x="173" y="62"/>
                  </a:lnTo>
                  <a:lnTo>
                    <a:pt x="188" y="56"/>
                  </a:lnTo>
                  <a:lnTo>
                    <a:pt x="203" y="51"/>
                  </a:lnTo>
                  <a:lnTo>
                    <a:pt x="218" y="51"/>
                  </a:lnTo>
                  <a:lnTo>
                    <a:pt x="233" y="45"/>
                  </a:lnTo>
                  <a:lnTo>
                    <a:pt x="249" y="45"/>
                  </a:lnTo>
                  <a:lnTo>
                    <a:pt x="271" y="39"/>
                  </a:lnTo>
                  <a:lnTo>
                    <a:pt x="294" y="39"/>
                  </a:lnTo>
                  <a:lnTo>
                    <a:pt x="316" y="34"/>
                  </a:lnTo>
                  <a:lnTo>
                    <a:pt x="339" y="28"/>
                  </a:lnTo>
                  <a:lnTo>
                    <a:pt x="369" y="28"/>
                  </a:lnTo>
                  <a:lnTo>
                    <a:pt x="391" y="23"/>
                  </a:lnTo>
                  <a:lnTo>
                    <a:pt x="414" y="17"/>
                  </a:lnTo>
                  <a:lnTo>
                    <a:pt x="437" y="17"/>
                  </a:lnTo>
                  <a:lnTo>
                    <a:pt x="459" y="11"/>
                  </a:lnTo>
                  <a:lnTo>
                    <a:pt x="482" y="11"/>
                  </a:lnTo>
                  <a:lnTo>
                    <a:pt x="512" y="6"/>
                  </a:lnTo>
                  <a:lnTo>
                    <a:pt x="534" y="6"/>
                  </a:lnTo>
                  <a:lnTo>
                    <a:pt x="557" y="0"/>
                  </a:lnTo>
                  <a:lnTo>
                    <a:pt x="625" y="0"/>
                  </a:lnTo>
                  <a:lnTo>
                    <a:pt x="647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0" name="Freeform 107"/>
            <p:cNvSpPr/>
            <p:nvPr/>
          </p:nvSpPr>
          <p:spPr>
            <a:xfrm>
              <a:off x="2376" y="1207"/>
              <a:ext cx="594" cy="135"/>
            </a:xfrm>
            <a:custGeom>
              <a:avLst/>
              <a:gdLst/>
              <a:ahLst/>
              <a:cxnLst>
                <a:cxn ang="0">
                  <a:pos x="376" y="62"/>
                </a:cxn>
                <a:cxn ang="0">
                  <a:pos x="391" y="62"/>
                </a:cxn>
                <a:cxn ang="0">
                  <a:pos x="406" y="68"/>
                </a:cxn>
                <a:cxn ang="0">
                  <a:pos x="414" y="68"/>
                </a:cxn>
                <a:cxn ang="0">
                  <a:pos x="429" y="73"/>
                </a:cxn>
                <a:cxn ang="0">
                  <a:pos x="444" y="73"/>
                </a:cxn>
                <a:cxn ang="0">
                  <a:pos x="451" y="79"/>
                </a:cxn>
                <a:cxn ang="0">
                  <a:pos x="481" y="79"/>
                </a:cxn>
                <a:cxn ang="0">
                  <a:pos x="489" y="84"/>
                </a:cxn>
                <a:cxn ang="0">
                  <a:pos x="504" y="84"/>
                </a:cxn>
                <a:cxn ang="0">
                  <a:pos x="512" y="90"/>
                </a:cxn>
                <a:cxn ang="0">
                  <a:pos x="557" y="90"/>
                </a:cxn>
                <a:cxn ang="0">
                  <a:pos x="572" y="96"/>
                </a:cxn>
                <a:cxn ang="0">
                  <a:pos x="579" y="96"/>
                </a:cxn>
                <a:cxn ang="0">
                  <a:pos x="594" y="101"/>
                </a:cxn>
                <a:cxn ang="0">
                  <a:pos x="594" y="130"/>
                </a:cxn>
                <a:cxn ang="0">
                  <a:pos x="587" y="135"/>
                </a:cxn>
                <a:cxn ang="0">
                  <a:pos x="557" y="135"/>
                </a:cxn>
                <a:cxn ang="0">
                  <a:pos x="542" y="130"/>
                </a:cxn>
                <a:cxn ang="0">
                  <a:pos x="519" y="130"/>
                </a:cxn>
                <a:cxn ang="0">
                  <a:pos x="512" y="124"/>
                </a:cxn>
                <a:cxn ang="0">
                  <a:pos x="496" y="118"/>
                </a:cxn>
                <a:cxn ang="0">
                  <a:pos x="474" y="118"/>
                </a:cxn>
                <a:cxn ang="0">
                  <a:pos x="451" y="113"/>
                </a:cxn>
                <a:cxn ang="0">
                  <a:pos x="429" y="113"/>
                </a:cxn>
                <a:cxn ang="0">
                  <a:pos x="399" y="107"/>
                </a:cxn>
                <a:cxn ang="0">
                  <a:pos x="376" y="101"/>
                </a:cxn>
                <a:cxn ang="0">
                  <a:pos x="346" y="96"/>
                </a:cxn>
                <a:cxn ang="0">
                  <a:pos x="324" y="90"/>
                </a:cxn>
                <a:cxn ang="0">
                  <a:pos x="293" y="90"/>
                </a:cxn>
                <a:cxn ang="0">
                  <a:pos x="263" y="84"/>
                </a:cxn>
                <a:cxn ang="0">
                  <a:pos x="241" y="79"/>
                </a:cxn>
                <a:cxn ang="0">
                  <a:pos x="218" y="79"/>
                </a:cxn>
                <a:cxn ang="0">
                  <a:pos x="188" y="73"/>
                </a:cxn>
                <a:cxn ang="0">
                  <a:pos x="166" y="68"/>
                </a:cxn>
                <a:cxn ang="0">
                  <a:pos x="136" y="62"/>
                </a:cxn>
                <a:cxn ang="0">
                  <a:pos x="113" y="56"/>
                </a:cxn>
                <a:cxn ang="0">
                  <a:pos x="90" y="51"/>
                </a:cxn>
                <a:cxn ang="0">
                  <a:pos x="60" y="45"/>
                </a:cxn>
                <a:cxn ang="0">
                  <a:pos x="23" y="45"/>
                </a:cxn>
                <a:cxn ang="0">
                  <a:pos x="15" y="39"/>
                </a:cxn>
                <a:cxn ang="0">
                  <a:pos x="8" y="39"/>
                </a:cxn>
                <a:cxn ang="0">
                  <a:pos x="8" y="34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38" y="6"/>
                </a:cxn>
                <a:cxn ang="0">
                  <a:pos x="60" y="6"/>
                </a:cxn>
                <a:cxn ang="0">
                  <a:pos x="83" y="11"/>
                </a:cxn>
                <a:cxn ang="0">
                  <a:pos x="105" y="17"/>
                </a:cxn>
                <a:cxn ang="0">
                  <a:pos x="128" y="17"/>
                </a:cxn>
                <a:cxn ang="0">
                  <a:pos x="151" y="22"/>
                </a:cxn>
                <a:cxn ang="0">
                  <a:pos x="173" y="28"/>
                </a:cxn>
                <a:cxn ang="0">
                  <a:pos x="196" y="28"/>
                </a:cxn>
                <a:cxn ang="0">
                  <a:pos x="218" y="34"/>
                </a:cxn>
                <a:cxn ang="0">
                  <a:pos x="241" y="39"/>
                </a:cxn>
                <a:cxn ang="0">
                  <a:pos x="263" y="45"/>
                </a:cxn>
                <a:cxn ang="0">
                  <a:pos x="286" y="45"/>
                </a:cxn>
                <a:cxn ang="0">
                  <a:pos x="308" y="51"/>
                </a:cxn>
                <a:cxn ang="0">
                  <a:pos x="331" y="56"/>
                </a:cxn>
                <a:cxn ang="0">
                  <a:pos x="354" y="56"/>
                </a:cxn>
                <a:cxn ang="0">
                  <a:pos x="376" y="62"/>
                </a:cxn>
              </a:cxnLst>
              <a:pathLst>
                <a:path w="594" h="135">
                  <a:moveTo>
                    <a:pt x="376" y="62"/>
                  </a:moveTo>
                  <a:lnTo>
                    <a:pt x="391" y="62"/>
                  </a:lnTo>
                  <a:lnTo>
                    <a:pt x="406" y="68"/>
                  </a:lnTo>
                  <a:lnTo>
                    <a:pt x="414" y="68"/>
                  </a:lnTo>
                  <a:lnTo>
                    <a:pt x="429" y="73"/>
                  </a:lnTo>
                  <a:lnTo>
                    <a:pt x="444" y="73"/>
                  </a:lnTo>
                  <a:lnTo>
                    <a:pt x="451" y="79"/>
                  </a:lnTo>
                  <a:lnTo>
                    <a:pt x="481" y="79"/>
                  </a:lnTo>
                  <a:lnTo>
                    <a:pt x="489" y="84"/>
                  </a:lnTo>
                  <a:lnTo>
                    <a:pt x="504" y="84"/>
                  </a:lnTo>
                  <a:lnTo>
                    <a:pt x="512" y="90"/>
                  </a:lnTo>
                  <a:lnTo>
                    <a:pt x="557" y="90"/>
                  </a:lnTo>
                  <a:lnTo>
                    <a:pt x="572" y="96"/>
                  </a:lnTo>
                  <a:lnTo>
                    <a:pt x="579" y="96"/>
                  </a:lnTo>
                  <a:lnTo>
                    <a:pt x="594" y="101"/>
                  </a:lnTo>
                  <a:lnTo>
                    <a:pt x="594" y="130"/>
                  </a:lnTo>
                  <a:lnTo>
                    <a:pt x="587" y="135"/>
                  </a:lnTo>
                  <a:lnTo>
                    <a:pt x="557" y="135"/>
                  </a:lnTo>
                  <a:lnTo>
                    <a:pt x="542" y="130"/>
                  </a:lnTo>
                  <a:lnTo>
                    <a:pt x="519" y="130"/>
                  </a:lnTo>
                  <a:lnTo>
                    <a:pt x="512" y="124"/>
                  </a:lnTo>
                  <a:lnTo>
                    <a:pt x="496" y="118"/>
                  </a:lnTo>
                  <a:lnTo>
                    <a:pt x="474" y="118"/>
                  </a:lnTo>
                  <a:lnTo>
                    <a:pt x="451" y="113"/>
                  </a:lnTo>
                  <a:lnTo>
                    <a:pt x="429" y="113"/>
                  </a:lnTo>
                  <a:lnTo>
                    <a:pt x="399" y="107"/>
                  </a:lnTo>
                  <a:lnTo>
                    <a:pt x="376" y="101"/>
                  </a:lnTo>
                  <a:lnTo>
                    <a:pt x="346" y="96"/>
                  </a:lnTo>
                  <a:lnTo>
                    <a:pt x="324" y="90"/>
                  </a:lnTo>
                  <a:lnTo>
                    <a:pt x="293" y="90"/>
                  </a:lnTo>
                  <a:lnTo>
                    <a:pt x="263" y="84"/>
                  </a:lnTo>
                  <a:lnTo>
                    <a:pt x="241" y="79"/>
                  </a:lnTo>
                  <a:lnTo>
                    <a:pt x="218" y="79"/>
                  </a:lnTo>
                  <a:lnTo>
                    <a:pt x="188" y="73"/>
                  </a:lnTo>
                  <a:lnTo>
                    <a:pt x="166" y="68"/>
                  </a:lnTo>
                  <a:lnTo>
                    <a:pt x="136" y="62"/>
                  </a:lnTo>
                  <a:lnTo>
                    <a:pt x="113" y="56"/>
                  </a:lnTo>
                  <a:lnTo>
                    <a:pt x="90" y="51"/>
                  </a:lnTo>
                  <a:lnTo>
                    <a:pt x="60" y="45"/>
                  </a:lnTo>
                  <a:lnTo>
                    <a:pt x="23" y="45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8" y="34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38" y="6"/>
                  </a:lnTo>
                  <a:lnTo>
                    <a:pt x="60" y="6"/>
                  </a:lnTo>
                  <a:lnTo>
                    <a:pt x="83" y="11"/>
                  </a:lnTo>
                  <a:lnTo>
                    <a:pt x="105" y="17"/>
                  </a:lnTo>
                  <a:lnTo>
                    <a:pt x="128" y="17"/>
                  </a:lnTo>
                  <a:lnTo>
                    <a:pt x="151" y="22"/>
                  </a:lnTo>
                  <a:lnTo>
                    <a:pt x="173" y="28"/>
                  </a:lnTo>
                  <a:lnTo>
                    <a:pt x="196" y="28"/>
                  </a:lnTo>
                  <a:lnTo>
                    <a:pt x="218" y="34"/>
                  </a:lnTo>
                  <a:lnTo>
                    <a:pt x="241" y="39"/>
                  </a:lnTo>
                  <a:lnTo>
                    <a:pt x="263" y="45"/>
                  </a:lnTo>
                  <a:lnTo>
                    <a:pt x="286" y="45"/>
                  </a:lnTo>
                  <a:lnTo>
                    <a:pt x="308" y="51"/>
                  </a:lnTo>
                  <a:lnTo>
                    <a:pt x="331" y="56"/>
                  </a:lnTo>
                  <a:lnTo>
                    <a:pt x="354" y="56"/>
                  </a:lnTo>
                  <a:lnTo>
                    <a:pt x="376" y="6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1" name="Freeform 108"/>
            <p:cNvSpPr/>
            <p:nvPr/>
          </p:nvSpPr>
          <p:spPr>
            <a:xfrm>
              <a:off x="1647" y="1213"/>
              <a:ext cx="286" cy="372"/>
            </a:xfrm>
            <a:custGeom>
              <a:avLst/>
              <a:gdLst/>
              <a:ahLst/>
              <a:cxnLst>
                <a:cxn ang="0">
                  <a:pos x="60" y="16"/>
                </a:cxn>
                <a:cxn ang="0">
                  <a:pos x="67" y="16"/>
                </a:cxn>
                <a:cxn ang="0">
                  <a:pos x="67" y="11"/>
                </a:cxn>
                <a:cxn ang="0">
                  <a:pos x="75" y="11"/>
                </a:cxn>
                <a:cxn ang="0">
                  <a:pos x="75" y="5"/>
                </a:cxn>
                <a:cxn ang="0">
                  <a:pos x="90" y="5"/>
                </a:cxn>
                <a:cxn ang="0">
                  <a:pos x="98" y="0"/>
                </a:cxn>
                <a:cxn ang="0">
                  <a:pos x="113" y="5"/>
                </a:cxn>
                <a:cxn ang="0">
                  <a:pos x="120" y="11"/>
                </a:cxn>
                <a:cxn ang="0">
                  <a:pos x="120" y="22"/>
                </a:cxn>
                <a:cxn ang="0">
                  <a:pos x="128" y="28"/>
                </a:cxn>
                <a:cxn ang="0">
                  <a:pos x="135" y="39"/>
                </a:cxn>
                <a:cxn ang="0">
                  <a:pos x="135" y="50"/>
                </a:cxn>
                <a:cxn ang="0">
                  <a:pos x="143" y="62"/>
                </a:cxn>
                <a:cxn ang="0">
                  <a:pos x="143" y="67"/>
                </a:cxn>
                <a:cxn ang="0">
                  <a:pos x="165" y="107"/>
                </a:cxn>
                <a:cxn ang="0">
                  <a:pos x="180" y="141"/>
                </a:cxn>
                <a:cxn ang="0">
                  <a:pos x="203" y="174"/>
                </a:cxn>
                <a:cxn ang="0">
                  <a:pos x="218" y="208"/>
                </a:cxn>
                <a:cxn ang="0">
                  <a:pos x="240" y="242"/>
                </a:cxn>
                <a:cxn ang="0">
                  <a:pos x="255" y="276"/>
                </a:cxn>
                <a:cxn ang="0">
                  <a:pos x="270" y="310"/>
                </a:cxn>
                <a:cxn ang="0">
                  <a:pos x="286" y="349"/>
                </a:cxn>
                <a:cxn ang="0">
                  <a:pos x="278" y="355"/>
                </a:cxn>
                <a:cxn ang="0">
                  <a:pos x="270" y="355"/>
                </a:cxn>
                <a:cxn ang="0">
                  <a:pos x="263" y="360"/>
                </a:cxn>
                <a:cxn ang="0">
                  <a:pos x="240" y="360"/>
                </a:cxn>
                <a:cxn ang="0">
                  <a:pos x="218" y="315"/>
                </a:cxn>
                <a:cxn ang="0">
                  <a:pos x="195" y="276"/>
                </a:cxn>
                <a:cxn ang="0">
                  <a:pos x="173" y="236"/>
                </a:cxn>
                <a:cxn ang="0">
                  <a:pos x="158" y="191"/>
                </a:cxn>
                <a:cxn ang="0">
                  <a:pos x="135" y="152"/>
                </a:cxn>
                <a:cxn ang="0">
                  <a:pos x="113" y="112"/>
                </a:cxn>
                <a:cxn ang="0">
                  <a:pos x="90" y="67"/>
                </a:cxn>
                <a:cxn ang="0">
                  <a:pos x="60" y="28"/>
                </a:cxn>
                <a:cxn ang="0">
                  <a:pos x="60" y="191"/>
                </a:cxn>
                <a:cxn ang="0">
                  <a:pos x="52" y="276"/>
                </a:cxn>
                <a:cxn ang="0">
                  <a:pos x="60" y="355"/>
                </a:cxn>
                <a:cxn ang="0">
                  <a:pos x="60" y="360"/>
                </a:cxn>
                <a:cxn ang="0">
                  <a:pos x="52" y="366"/>
                </a:cxn>
                <a:cxn ang="0">
                  <a:pos x="45" y="366"/>
                </a:cxn>
                <a:cxn ang="0">
                  <a:pos x="37" y="372"/>
                </a:cxn>
                <a:cxn ang="0">
                  <a:pos x="30" y="366"/>
                </a:cxn>
                <a:cxn ang="0">
                  <a:pos x="15" y="366"/>
                </a:cxn>
                <a:cxn ang="0">
                  <a:pos x="7" y="360"/>
                </a:cxn>
                <a:cxn ang="0">
                  <a:pos x="7" y="95"/>
                </a:cxn>
                <a:cxn ang="0">
                  <a:pos x="0" y="5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60" y="11"/>
                </a:cxn>
                <a:cxn ang="0">
                  <a:pos x="60" y="16"/>
                </a:cxn>
              </a:cxnLst>
              <a:pathLst>
                <a:path w="286" h="372">
                  <a:moveTo>
                    <a:pt x="60" y="16"/>
                  </a:moveTo>
                  <a:lnTo>
                    <a:pt x="67" y="16"/>
                  </a:lnTo>
                  <a:lnTo>
                    <a:pt x="67" y="11"/>
                  </a:lnTo>
                  <a:lnTo>
                    <a:pt x="75" y="11"/>
                  </a:lnTo>
                  <a:lnTo>
                    <a:pt x="75" y="5"/>
                  </a:lnTo>
                  <a:lnTo>
                    <a:pt x="90" y="5"/>
                  </a:lnTo>
                  <a:lnTo>
                    <a:pt x="98" y="0"/>
                  </a:lnTo>
                  <a:lnTo>
                    <a:pt x="113" y="5"/>
                  </a:lnTo>
                  <a:lnTo>
                    <a:pt x="120" y="11"/>
                  </a:lnTo>
                  <a:lnTo>
                    <a:pt x="120" y="22"/>
                  </a:lnTo>
                  <a:lnTo>
                    <a:pt x="128" y="28"/>
                  </a:lnTo>
                  <a:lnTo>
                    <a:pt x="135" y="39"/>
                  </a:lnTo>
                  <a:lnTo>
                    <a:pt x="135" y="50"/>
                  </a:lnTo>
                  <a:lnTo>
                    <a:pt x="143" y="62"/>
                  </a:lnTo>
                  <a:lnTo>
                    <a:pt x="143" y="67"/>
                  </a:lnTo>
                  <a:lnTo>
                    <a:pt x="165" y="107"/>
                  </a:lnTo>
                  <a:lnTo>
                    <a:pt x="180" y="141"/>
                  </a:lnTo>
                  <a:lnTo>
                    <a:pt x="203" y="174"/>
                  </a:lnTo>
                  <a:lnTo>
                    <a:pt x="218" y="208"/>
                  </a:lnTo>
                  <a:lnTo>
                    <a:pt x="240" y="242"/>
                  </a:lnTo>
                  <a:lnTo>
                    <a:pt x="255" y="276"/>
                  </a:lnTo>
                  <a:lnTo>
                    <a:pt x="270" y="310"/>
                  </a:lnTo>
                  <a:lnTo>
                    <a:pt x="286" y="349"/>
                  </a:lnTo>
                  <a:lnTo>
                    <a:pt x="278" y="355"/>
                  </a:lnTo>
                  <a:lnTo>
                    <a:pt x="270" y="355"/>
                  </a:lnTo>
                  <a:lnTo>
                    <a:pt x="263" y="360"/>
                  </a:lnTo>
                  <a:lnTo>
                    <a:pt x="240" y="360"/>
                  </a:lnTo>
                  <a:lnTo>
                    <a:pt x="218" y="315"/>
                  </a:lnTo>
                  <a:lnTo>
                    <a:pt x="195" y="276"/>
                  </a:lnTo>
                  <a:lnTo>
                    <a:pt x="173" y="236"/>
                  </a:lnTo>
                  <a:lnTo>
                    <a:pt x="158" y="191"/>
                  </a:lnTo>
                  <a:lnTo>
                    <a:pt x="135" y="152"/>
                  </a:lnTo>
                  <a:lnTo>
                    <a:pt x="113" y="112"/>
                  </a:lnTo>
                  <a:lnTo>
                    <a:pt x="90" y="67"/>
                  </a:lnTo>
                  <a:lnTo>
                    <a:pt x="60" y="28"/>
                  </a:lnTo>
                  <a:lnTo>
                    <a:pt x="60" y="191"/>
                  </a:lnTo>
                  <a:lnTo>
                    <a:pt x="52" y="276"/>
                  </a:lnTo>
                  <a:lnTo>
                    <a:pt x="60" y="355"/>
                  </a:lnTo>
                  <a:lnTo>
                    <a:pt x="60" y="360"/>
                  </a:lnTo>
                  <a:lnTo>
                    <a:pt x="52" y="366"/>
                  </a:lnTo>
                  <a:lnTo>
                    <a:pt x="45" y="366"/>
                  </a:lnTo>
                  <a:lnTo>
                    <a:pt x="37" y="372"/>
                  </a:lnTo>
                  <a:lnTo>
                    <a:pt x="30" y="366"/>
                  </a:lnTo>
                  <a:lnTo>
                    <a:pt x="15" y="366"/>
                  </a:lnTo>
                  <a:lnTo>
                    <a:pt x="7" y="360"/>
                  </a:lnTo>
                  <a:lnTo>
                    <a:pt x="7" y="95"/>
                  </a:lnTo>
                  <a:lnTo>
                    <a:pt x="0" y="5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2" name="Freeform 109"/>
            <p:cNvSpPr/>
            <p:nvPr/>
          </p:nvSpPr>
          <p:spPr>
            <a:xfrm>
              <a:off x="5271" y="1246"/>
              <a:ext cx="151" cy="108"/>
            </a:xfrm>
            <a:custGeom>
              <a:avLst/>
              <a:gdLst/>
              <a:ahLst/>
              <a:cxnLst>
                <a:cxn ang="0">
                  <a:pos x="106" y="34"/>
                </a:cxn>
                <a:cxn ang="0">
                  <a:pos x="143" y="34"/>
                </a:cxn>
                <a:cxn ang="0">
                  <a:pos x="151" y="40"/>
                </a:cxn>
                <a:cxn ang="0">
                  <a:pos x="143" y="45"/>
                </a:cxn>
                <a:cxn ang="0">
                  <a:pos x="136" y="57"/>
                </a:cxn>
                <a:cxn ang="0">
                  <a:pos x="128" y="62"/>
                </a:cxn>
                <a:cxn ang="0">
                  <a:pos x="113" y="62"/>
                </a:cxn>
                <a:cxn ang="0">
                  <a:pos x="113" y="74"/>
                </a:cxn>
                <a:cxn ang="0">
                  <a:pos x="121" y="85"/>
                </a:cxn>
                <a:cxn ang="0">
                  <a:pos x="121" y="96"/>
                </a:cxn>
                <a:cxn ang="0">
                  <a:pos x="106" y="108"/>
                </a:cxn>
                <a:cxn ang="0">
                  <a:pos x="98" y="108"/>
                </a:cxn>
                <a:cxn ang="0">
                  <a:pos x="90" y="102"/>
                </a:cxn>
                <a:cxn ang="0">
                  <a:pos x="83" y="102"/>
                </a:cxn>
                <a:cxn ang="0">
                  <a:pos x="83" y="96"/>
                </a:cxn>
                <a:cxn ang="0">
                  <a:pos x="60" y="79"/>
                </a:cxn>
                <a:cxn ang="0">
                  <a:pos x="30" y="79"/>
                </a:cxn>
                <a:cxn ang="0">
                  <a:pos x="23" y="85"/>
                </a:cxn>
                <a:cxn ang="0">
                  <a:pos x="23" y="91"/>
                </a:cxn>
                <a:cxn ang="0">
                  <a:pos x="8" y="91"/>
                </a:cxn>
                <a:cxn ang="0">
                  <a:pos x="0" y="85"/>
                </a:cxn>
                <a:cxn ang="0">
                  <a:pos x="8" y="79"/>
                </a:cxn>
                <a:cxn ang="0">
                  <a:pos x="8" y="51"/>
                </a:cxn>
                <a:cxn ang="0">
                  <a:pos x="15" y="40"/>
                </a:cxn>
                <a:cxn ang="0">
                  <a:pos x="30" y="29"/>
                </a:cxn>
                <a:cxn ang="0">
                  <a:pos x="45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75" y="0"/>
                </a:cxn>
                <a:cxn ang="0">
                  <a:pos x="83" y="0"/>
                </a:cxn>
                <a:cxn ang="0">
                  <a:pos x="90" y="6"/>
                </a:cxn>
                <a:cxn ang="0">
                  <a:pos x="90" y="23"/>
                </a:cxn>
                <a:cxn ang="0">
                  <a:pos x="106" y="34"/>
                </a:cxn>
              </a:cxnLst>
              <a:pathLst>
                <a:path w="151" h="108">
                  <a:moveTo>
                    <a:pt x="106" y="34"/>
                  </a:moveTo>
                  <a:lnTo>
                    <a:pt x="143" y="34"/>
                  </a:lnTo>
                  <a:lnTo>
                    <a:pt x="151" y="40"/>
                  </a:lnTo>
                  <a:lnTo>
                    <a:pt x="143" y="45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113" y="74"/>
                  </a:lnTo>
                  <a:lnTo>
                    <a:pt x="121" y="85"/>
                  </a:lnTo>
                  <a:lnTo>
                    <a:pt x="121" y="96"/>
                  </a:lnTo>
                  <a:lnTo>
                    <a:pt x="106" y="108"/>
                  </a:lnTo>
                  <a:lnTo>
                    <a:pt x="98" y="108"/>
                  </a:lnTo>
                  <a:lnTo>
                    <a:pt x="90" y="102"/>
                  </a:lnTo>
                  <a:lnTo>
                    <a:pt x="83" y="102"/>
                  </a:lnTo>
                  <a:lnTo>
                    <a:pt x="83" y="96"/>
                  </a:lnTo>
                  <a:lnTo>
                    <a:pt x="60" y="79"/>
                  </a:lnTo>
                  <a:lnTo>
                    <a:pt x="30" y="79"/>
                  </a:lnTo>
                  <a:lnTo>
                    <a:pt x="23" y="85"/>
                  </a:lnTo>
                  <a:lnTo>
                    <a:pt x="23" y="91"/>
                  </a:lnTo>
                  <a:lnTo>
                    <a:pt x="8" y="91"/>
                  </a:lnTo>
                  <a:lnTo>
                    <a:pt x="0" y="85"/>
                  </a:lnTo>
                  <a:lnTo>
                    <a:pt x="8" y="79"/>
                  </a:lnTo>
                  <a:lnTo>
                    <a:pt x="8" y="51"/>
                  </a:lnTo>
                  <a:lnTo>
                    <a:pt x="15" y="40"/>
                  </a:lnTo>
                  <a:lnTo>
                    <a:pt x="30" y="29"/>
                  </a:lnTo>
                  <a:lnTo>
                    <a:pt x="45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6"/>
                  </a:lnTo>
                  <a:lnTo>
                    <a:pt x="90" y="23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3" name="Freeform 110"/>
            <p:cNvSpPr/>
            <p:nvPr/>
          </p:nvSpPr>
          <p:spPr>
            <a:xfrm>
              <a:off x="4873" y="1263"/>
              <a:ext cx="173" cy="113"/>
            </a:xfrm>
            <a:custGeom>
              <a:avLst/>
              <a:gdLst/>
              <a:ahLst/>
              <a:cxnLst>
                <a:cxn ang="0">
                  <a:pos x="120" y="6"/>
                </a:cxn>
                <a:cxn ang="0">
                  <a:pos x="173" y="12"/>
                </a:cxn>
                <a:cxn ang="0">
                  <a:pos x="165" y="17"/>
                </a:cxn>
                <a:cxn ang="0">
                  <a:pos x="165" y="28"/>
                </a:cxn>
                <a:cxn ang="0">
                  <a:pos x="158" y="34"/>
                </a:cxn>
                <a:cxn ang="0">
                  <a:pos x="150" y="34"/>
                </a:cxn>
                <a:cxn ang="0">
                  <a:pos x="143" y="45"/>
                </a:cxn>
                <a:cxn ang="0">
                  <a:pos x="143" y="74"/>
                </a:cxn>
                <a:cxn ang="0">
                  <a:pos x="150" y="79"/>
                </a:cxn>
                <a:cxn ang="0">
                  <a:pos x="150" y="85"/>
                </a:cxn>
                <a:cxn ang="0">
                  <a:pos x="143" y="91"/>
                </a:cxn>
                <a:cxn ang="0">
                  <a:pos x="143" y="96"/>
                </a:cxn>
                <a:cxn ang="0">
                  <a:pos x="135" y="91"/>
                </a:cxn>
                <a:cxn ang="0">
                  <a:pos x="128" y="91"/>
                </a:cxn>
                <a:cxn ang="0">
                  <a:pos x="112" y="79"/>
                </a:cxn>
                <a:cxn ang="0">
                  <a:pos x="105" y="79"/>
                </a:cxn>
                <a:cxn ang="0">
                  <a:pos x="97" y="74"/>
                </a:cxn>
                <a:cxn ang="0">
                  <a:pos x="90" y="74"/>
                </a:cxn>
                <a:cxn ang="0">
                  <a:pos x="82" y="79"/>
                </a:cxn>
                <a:cxn ang="0">
                  <a:pos x="75" y="79"/>
                </a:cxn>
                <a:cxn ang="0">
                  <a:pos x="67" y="85"/>
                </a:cxn>
                <a:cxn ang="0">
                  <a:pos x="67" y="91"/>
                </a:cxn>
                <a:cxn ang="0">
                  <a:pos x="60" y="96"/>
                </a:cxn>
                <a:cxn ang="0">
                  <a:pos x="60" y="102"/>
                </a:cxn>
                <a:cxn ang="0">
                  <a:pos x="45" y="113"/>
                </a:cxn>
                <a:cxn ang="0">
                  <a:pos x="45" y="102"/>
                </a:cxn>
                <a:cxn ang="0">
                  <a:pos x="30" y="102"/>
                </a:cxn>
                <a:cxn ang="0">
                  <a:pos x="22" y="96"/>
                </a:cxn>
                <a:cxn ang="0">
                  <a:pos x="15" y="96"/>
                </a:cxn>
                <a:cxn ang="0">
                  <a:pos x="60" y="57"/>
                </a:cxn>
                <a:cxn ang="0">
                  <a:pos x="52" y="57"/>
                </a:cxn>
                <a:cxn ang="0">
                  <a:pos x="45" y="51"/>
                </a:cxn>
                <a:cxn ang="0">
                  <a:pos x="45" y="45"/>
                </a:cxn>
                <a:cxn ang="0">
                  <a:pos x="37" y="45"/>
                </a:cxn>
                <a:cxn ang="0">
                  <a:pos x="22" y="34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15" y="12"/>
                </a:cxn>
                <a:cxn ang="0">
                  <a:pos x="90" y="12"/>
                </a:cxn>
                <a:cxn ang="0">
                  <a:pos x="105" y="0"/>
                </a:cxn>
                <a:cxn ang="0">
                  <a:pos x="120" y="0"/>
                </a:cxn>
                <a:cxn ang="0">
                  <a:pos x="120" y="6"/>
                </a:cxn>
              </a:cxnLst>
              <a:pathLst>
                <a:path w="173" h="113">
                  <a:moveTo>
                    <a:pt x="120" y="6"/>
                  </a:moveTo>
                  <a:lnTo>
                    <a:pt x="173" y="12"/>
                  </a:lnTo>
                  <a:lnTo>
                    <a:pt x="165" y="17"/>
                  </a:lnTo>
                  <a:lnTo>
                    <a:pt x="165" y="28"/>
                  </a:lnTo>
                  <a:lnTo>
                    <a:pt x="158" y="34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43" y="74"/>
                  </a:lnTo>
                  <a:lnTo>
                    <a:pt x="150" y="79"/>
                  </a:lnTo>
                  <a:lnTo>
                    <a:pt x="150" y="85"/>
                  </a:lnTo>
                  <a:lnTo>
                    <a:pt x="143" y="91"/>
                  </a:lnTo>
                  <a:lnTo>
                    <a:pt x="143" y="96"/>
                  </a:lnTo>
                  <a:lnTo>
                    <a:pt x="135" y="91"/>
                  </a:lnTo>
                  <a:lnTo>
                    <a:pt x="128" y="91"/>
                  </a:lnTo>
                  <a:lnTo>
                    <a:pt x="112" y="79"/>
                  </a:lnTo>
                  <a:lnTo>
                    <a:pt x="105" y="79"/>
                  </a:lnTo>
                  <a:lnTo>
                    <a:pt x="97" y="74"/>
                  </a:lnTo>
                  <a:lnTo>
                    <a:pt x="90" y="74"/>
                  </a:lnTo>
                  <a:lnTo>
                    <a:pt x="82" y="79"/>
                  </a:lnTo>
                  <a:lnTo>
                    <a:pt x="75" y="79"/>
                  </a:lnTo>
                  <a:lnTo>
                    <a:pt x="67" y="85"/>
                  </a:lnTo>
                  <a:lnTo>
                    <a:pt x="67" y="91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45" y="113"/>
                  </a:lnTo>
                  <a:lnTo>
                    <a:pt x="45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5" y="96"/>
                  </a:lnTo>
                  <a:lnTo>
                    <a:pt x="60" y="57"/>
                  </a:lnTo>
                  <a:lnTo>
                    <a:pt x="52" y="57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7" y="45"/>
                  </a:lnTo>
                  <a:lnTo>
                    <a:pt x="22" y="34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90" y="12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4" name="Freeform 111"/>
            <p:cNvSpPr/>
            <p:nvPr/>
          </p:nvSpPr>
          <p:spPr>
            <a:xfrm>
              <a:off x="203" y="1291"/>
              <a:ext cx="83" cy="57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6"/>
                </a:cxn>
                <a:cxn ang="0">
                  <a:pos x="60" y="57"/>
                </a:cxn>
                <a:cxn ang="0">
                  <a:pos x="38" y="57"/>
                </a:cxn>
                <a:cxn ang="0">
                  <a:pos x="38" y="51"/>
                </a:cxn>
                <a:cxn ang="0">
                  <a:pos x="30" y="51"/>
                </a:cxn>
                <a:cxn ang="0">
                  <a:pos x="23" y="46"/>
                </a:cxn>
                <a:cxn ang="0">
                  <a:pos x="8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8" y="6"/>
                </a:cxn>
                <a:cxn ang="0">
                  <a:pos x="23" y="6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8" y="6"/>
                </a:cxn>
                <a:cxn ang="0">
                  <a:pos x="83" y="17"/>
                </a:cxn>
              </a:cxnLst>
              <a:pathLst>
                <a:path w="83" h="57">
                  <a:moveTo>
                    <a:pt x="83" y="17"/>
                  </a:moveTo>
                  <a:lnTo>
                    <a:pt x="83" y="29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60" y="57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6"/>
                  </a:lnTo>
                  <a:lnTo>
                    <a:pt x="8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8" y="6"/>
                  </a:lnTo>
                  <a:lnTo>
                    <a:pt x="23" y="6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8" y="6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5" name="Freeform 112"/>
            <p:cNvSpPr/>
            <p:nvPr/>
          </p:nvSpPr>
          <p:spPr>
            <a:xfrm>
              <a:off x="3865" y="1297"/>
              <a:ext cx="143" cy="124"/>
            </a:xfrm>
            <a:custGeom>
              <a:avLst/>
              <a:gdLst/>
              <a:ahLst/>
              <a:cxnLst>
                <a:cxn ang="0">
                  <a:pos x="105" y="23"/>
                </a:cxn>
                <a:cxn ang="0">
                  <a:pos x="105" y="28"/>
                </a:cxn>
                <a:cxn ang="0">
                  <a:pos x="143" y="28"/>
                </a:cxn>
                <a:cxn ang="0">
                  <a:pos x="143" y="40"/>
                </a:cxn>
                <a:cxn ang="0">
                  <a:pos x="135" y="51"/>
                </a:cxn>
                <a:cxn ang="0">
                  <a:pos x="105" y="73"/>
                </a:cxn>
                <a:cxn ang="0">
                  <a:pos x="105" y="90"/>
                </a:cxn>
                <a:cxn ang="0">
                  <a:pos x="113" y="102"/>
                </a:cxn>
                <a:cxn ang="0">
                  <a:pos x="113" y="113"/>
                </a:cxn>
                <a:cxn ang="0">
                  <a:pos x="105" y="119"/>
                </a:cxn>
                <a:cxn ang="0">
                  <a:pos x="75" y="96"/>
                </a:cxn>
                <a:cxn ang="0">
                  <a:pos x="60" y="96"/>
                </a:cxn>
                <a:cxn ang="0">
                  <a:pos x="60" y="102"/>
                </a:cxn>
                <a:cxn ang="0">
                  <a:pos x="30" y="124"/>
                </a:cxn>
                <a:cxn ang="0">
                  <a:pos x="15" y="124"/>
                </a:cxn>
                <a:cxn ang="0">
                  <a:pos x="8" y="113"/>
                </a:cxn>
                <a:cxn ang="0">
                  <a:pos x="8" y="102"/>
                </a:cxn>
                <a:cxn ang="0">
                  <a:pos x="15" y="90"/>
                </a:cxn>
                <a:cxn ang="0">
                  <a:pos x="23" y="79"/>
                </a:cxn>
                <a:cxn ang="0">
                  <a:pos x="23" y="73"/>
                </a:cxn>
                <a:cxn ang="0">
                  <a:pos x="30" y="62"/>
                </a:cxn>
                <a:cxn ang="0">
                  <a:pos x="15" y="57"/>
                </a:cxn>
                <a:cxn ang="0">
                  <a:pos x="0" y="51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38" y="28"/>
                </a:cxn>
                <a:cxn ang="0">
                  <a:pos x="53" y="28"/>
                </a:cxn>
                <a:cxn ang="0">
                  <a:pos x="75" y="11"/>
                </a:cxn>
                <a:cxn ang="0">
                  <a:pos x="83" y="0"/>
                </a:cxn>
                <a:cxn ang="0">
                  <a:pos x="90" y="0"/>
                </a:cxn>
                <a:cxn ang="0">
                  <a:pos x="98" y="6"/>
                </a:cxn>
                <a:cxn ang="0">
                  <a:pos x="98" y="11"/>
                </a:cxn>
                <a:cxn ang="0">
                  <a:pos x="105" y="23"/>
                </a:cxn>
              </a:cxnLst>
              <a:pathLst>
                <a:path w="143" h="124">
                  <a:moveTo>
                    <a:pt x="105" y="23"/>
                  </a:moveTo>
                  <a:lnTo>
                    <a:pt x="105" y="28"/>
                  </a:lnTo>
                  <a:lnTo>
                    <a:pt x="143" y="28"/>
                  </a:lnTo>
                  <a:lnTo>
                    <a:pt x="143" y="40"/>
                  </a:lnTo>
                  <a:lnTo>
                    <a:pt x="135" y="51"/>
                  </a:lnTo>
                  <a:lnTo>
                    <a:pt x="105" y="73"/>
                  </a:lnTo>
                  <a:lnTo>
                    <a:pt x="105" y="90"/>
                  </a:lnTo>
                  <a:lnTo>
                    <a:pt x="113" y="102"/>
                  </a:lnTo>
                  <a:lnTo>
                    <a:pt x="113" y="113"/>
                  </a:lnTo>
                  <a:lnTo>
                    <a:pt x="105" y="119"/>
                  </a:lnTo>
                  <a:lnTo>
                    <a:pt x="75" y="96"/>
                  </a:lnTo>
                  <a:lnTo>
                    <a:pt x="60" y="96"/>
                  </a:lnTo>
                  <a:lnTo>
                    <a:pt x="60" y="102"/>
                  </a:lnTo>
                  <a:lnTo>
                    <a:pt x="30" y="124"/>
                  </a:lnTo>
                  <a:lnTo>
                    <a:pt x="15" y="124"/>
                  </a:lnTo>
                  <a:lnTo>
                    <a:pt x="8" y="113"/>
                  </a:lnTo>
                  <a:lnTo>
                    <a:pt x="8" y="102"/>
                  </a:lnTo>
                  <a:lnTo>
                    <a:pt x="15" y="90"/>
                  </a:lnTo>
                  <a:lnTo>
                    <a:pt x="23" y="79"/>
                  </a:lnTo>
                  <a:lnTo>
                    <a:pt x="23" y="73"/>
                  </a:lnTo>
                  <a:lnTo>
                    <a:pt x="30" y="62"/>
                  </a:lnTo>
                  <a:lnTo>
                    <a:pt x="15" y="57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38" y="28"/>
                  </a:lnTo>
                  <a:lnTo>
                    <a:pt x="53" y="28"/>
                  </a:lnTo>
                  <a:lnTo>
                    <a:pt x="75" y="1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6"/>
                  </a:lnTo>
                  <a:lnTo>
                    <a:pt x="98" y="11"/>
                  </a:lnTo>
                  <a:lnTo>
                    <a:pt x="105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6" name="Freeform 113"/>
            <p:cNvSpPr/>
            <p:nvPr/>
          </p:nvSpPr>
          <p:spPr>
            <a:xfrm>
              <a:off x="2309" y="1303"/>
              <a:ext cx="97" cy="67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97" y="45"/>
                </a:cxn>
                <a:cxn ang="0">
                  <a:pos x="82" y="56"/>
                </a:cxn>
                <a:cxn ang="0">
                  <a:pos x="75" y="56"/>
                </a:cxn>
                <a:cxn ang="0">
                  <a:pos x="60" y="67"/>
                </a:cxn>
                <a:cxn ang="0">
                  <a:pos x="37" y="67"/>
                </a:cxn>
                <a:cxn ang="0">
                  <a:pos x="22" y="56"/>
                </a:cxn>
                <a:cxn ang="0">
                  <a:pos x="15" y="56"/>
                </a:cxn>
                <a:cxn ang="0">
                  <a:pos x="7" y="51"/>
                </a:cxn>
                <a:cxn ang="0">
                  <a:pos x="7" y="45"/>
                </a:cxn>
                <a:cxn ang="0">
                  <a:pos x="0" y="28"/>
                </a:cxn>
                <a:cxn ang="0">
                  <a:pos x="7" y="22"/>
                </a:cxn>
                <a:cxn ang="0">
                  <a:pos x="15" y="11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75" y="5"/>
                </a:cxn>
                <a:cxn ang="0">
                  <a:pos x="82" y="11"/>
                </a:cxn>
                <a:cxn ang="0">
                  <a:pos x="90" y="11"/>
                </a:cxn>
                <a:cxn ang="0">
                  <a:pos x="90" y="17"/>
                </a:cxn>
                <a:cxn ang="0">
                  <a:pos x="97" y="28"/>
                </a:cxn>
              </a:cxnLst>
              <a:pathLst>
                <a:path w="97" h="67">
                  <a:moveTo>
                    <a:pt x="97" y="28"/>
                  </a:moveTo>
                  <a:lnTo>
                    <a:pt x="97" y="45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60" y="67"/>
                  </a:lnTo>
                  <a:lnTo>
                    <a:pt x="37" y="67"/>
                  </a:lnTo>
                  <a:lnTo>
                    <a:pt x="22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7" y="45"/>
                  </a:lnTo>
                  <a:lnTo>
                    <a:pt x="0" y="28"/>
                  </a:lnTo>
                  <a:lnTo>
                    <a:pt x="7" y="22"/>
                  </a:lnTo>
                  <a:lnTo>
                    <a:pt x="15" y="11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75" y="5"/>
                  </a:lnTo>
                  <a:lnTo>
                    <a:pt x="82" y="11"/>
                  </a:lnTo>
                  <a:lnTo>
                    <a:pt x="90" y="11"/>
                  </a:lnTo>
                  <a:lnTo>
                    <a:pt x="90" y="1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7" name="Freeform 114"/>
            <p:cNvSpPr/>
            <p:nvPr/>
          </p:nvSpPr>
          <p:spPr>
            <a:xfrm>
              <a:off x="1188" y="1331"/>
              <a:ext cx="60" cy="34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45" y="28"/>
                </a:cxn>
                <a:cxn ang="0">
                  <a:pos x="45" y="34"/>
                </a:cxn>
                <a:cxn ang="0">
                  <a:pos x="23" y="3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8" y="6"/>
                </a:cxn>
                <a:cxn ang="0">
                  <a:pos x="23" y="0"/>
                </a:cxn>
                <a:cxn ang="0">
                  <a:pos x="45" y="0"/>
                </a:cxn>
                <a:cxn ang="0">
                  <a:pos x="60" y="11"/>
                </a:cxn>
                <a:cxn ang="0">
                  <a:pos x="60" y="28"/>
                </a:cxn>
              </a:cxnLst>
              <a:pathLst>
                <a:path w="60" h="34">
                  <a:moveTo>
                    <a:pt x="60" y="28"/>
                  </a:moveTo>
                  <a:lnTo>
                    <a:pt x="45" y="28"/>
                  </a:lnTo>
                  <a:lnTo>
                    <a:pt x="45" y="34"/>
                  </a:lnTo>
                  <a:lnTo>
                    <a:pt x="23" y="3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5" y="0"/>
                  </a:lnTo>
                  <a:lnTo>
                    <a:pt x="60" y="11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8" name="Freeform 115"/>
            <p:cNvSpPr/>
            <p:nvPr/>
          </p:nvSpPr>
          <p:spPr>
            <a:xfrm>
              <a:off x="3068" y="1325"/>
              <a:ext cx="75" cy="51"/>
            </a:xfrm>
            <a:custGeom>
              <a:avLst/>
              <a:gdLst/>
              <a:ahLst/>
              <a:cxnLst>
                <a:cxn ang="0">
                  <a:pos x="75" y="12"/>
                </a:cxn>
                <a:cxn ang="0">
                  <a:pos x="75" y="34"/>
                </a:cxn>
                <a:cxn ang="0">
                  <a:pos x="68" y="45"/>
                </a:cxn>
                <a:cxn ang="0">
                  <a:pos x="60" y="51"/>
                </a:cxn>
                <a:cxn ang="0">
                  <a:pos x="23" y="51"/>
                </a:cxn>
                <a:cxn ang="0">
                  <a:pos x="15" y="45"/>
                </a:cxn>
                <a:cxn ang="0">
                  <a:pos x="15" y="40"/>
                </a:cxn>
                <a:cxn ang="0">
                  <a:pos x="8" y="40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8" y="12"/>
                </a:cxn>
                <a:cxn ang="0">
                  <a:pos x="15" y="6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2"/>
                </a:cxn>
              </a:cxnLst>
              <a:pathLst>
                <a:path w="75" h="51">
                  <a:moveTo>
                    <a:pt x="75" y="12"/>
                  </a:moveTo>
                  <a:lnTo>
                    <a:pt x="75" y="34"/>
                  </a:lnTo>
                  <a:lnTo>
                    <a:pt x="68" y="45"/>
                  </a:lnTo>
                  <a:lnTo>
                    <a:pt x="60" y="51"/>
                  </a:lnTo>
                  <a:lnTo>
                    <a:pt x="23" y="51"/>
                  </a:lnTo>
                  <a:lnTo>
                    <a:pt x="15" y="45"/>
                  </a:lnTo>
                  <a:lnTo>
                    <a:pt x="15" y="40"/>
                  </a:lnTo>
                  <a:lnTo>
                    <a:pt x="8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99" name="Freeform 116"/>
            <p:cNvSpPr/>
            <p:nvPr/>
          </p:nvSpPr>
          <p:spPr>
            <a:xfrm>
              <a:off x="3504" y="1325"/>
              <a:ext cx="143" cy="119"/>
            </a:xfrm>
            <a:custGeom>
              <a:avLst/>
              <a:gdLst/>
              <a:ahLst/>
              <a:cxnLst>
                <a:cxn ang="0">
                  <a:pos x="105" y="34"/>
                </a:cxn>
                <a:cxn ang="0">
                  <a:pos x="128" y="34"/>
                </a:cxn>
                <a:cxn ang="0">
                  <a:pos x="128" y="29"/>
                </a:cxn>
                <a:cxn ang="0">
                  <a:pos x="135" y="29"/>
                </a:cxn>
                <a:cxn ang="0">
                  <a:pos x="143" y="34"/>
                </a:cxn>
                <a:cxn ang="0">
                  <a:pos x="143" y="40"/>
                </a:cxn>
                <a:cxn ang="0">
                  <a:pos x="135" y="45"/>
                </a:cxn>
                <a:cxn ang="0">
                  <a:pos x="128" y="57"/>
                </a:cxn>
                <a:cxn ang="0">
                  <a:pos x="113" y="68"/>
                </a:cxn>
                <a:cxn ang="0">
                  <a:pos x="113" y="85"/>
                </a:cxn>
                <a:cxn ang="0">
                  <a:pos x="120" y="96"/>
                </a:cxn>
                <a:cxn ang="0">
                  <a:pos x="120" y="107"/>
                </a:cxn>
                <a:cxn ang="0">
                  <a:pos x="105" y="119"/>
                </a:cxn>
                <a:cxn ang="0">
                  <a:pos x="98" y="113"/>
                </a:cxn>
                <a:cxn ang="0">
                  <a:pos x="90" y="102"/>
                </a:cxn>
                <a:cxn ang="0">
                  <a:pos x="83" y="96"/>
                </a:cxn>
                <a:cxn ang="0">
                  <a:pos x="75" y="85"/>
                </a:cxn>
                <a:cxn ang="0">
                  <a:pos x="68" y="91"/>
                </a:cxn>
                <a:cxn ang="0">
                  <a:pos x="53" y="96"/>
                </a:cxn>
                <a:cxn ang="0">
                  <a:pos x="23" y="119"/>
                </a:cxn>
                <a:cxn ang="0">
                  <a:pos x="0" y="119"/>
                </a:cxn>
                <a:cxn ang="0">
                  <a:pos x="8" y="113"/>
                </a:cxn>
                <a:cxn ang="0">
                  <a:pos x="8" y="107"/>
                </a:cxn>
                <a:cxn ang="0">
                  <a:pos x="15" y="102"/>
                </a:cxn>
                <a:cxn ang="0">
                  <a:pos x="15" y="96"/>
                </a:cxn>
                <a:cxn ang="0">
                  <a:pos x="45" y="74"/>
                </a:cxn>
                <a:cxn ang="0">
                  <a:pos x="38" y="68"/>
                </a:cxn>
                <a:cxn ang="0">
                  <a:pos x="38" y="62"/>
                </a:cxn>
                <a:cxn ang="0">
                  <a:pos x="15" y="62"/>
                </a:cxn>
                <a:cxn ang="0">
                  <a:pos x="8" y="57"/>
                </a:cxn>
                <a:cxn ang="0">
                  <a:pos x="8" y="51"/>
                </a:cxn>
                <a:cxn ang="0">
                  <a:pos x="15" y="45"/>
                </a:cxn>
                <a:cxn ang="0">
                  <a:pos x="45" y="45"/>
                </a:cxn>
                <a:cxn ang="0">
                  <a:pos x="53" y="40"/>
                </a:cxn>
                <a:cxn ang="0">
                  <a:pos x="68" y="40"/>
                </a:cxn>
                <a:cxn ang="0">
                  <a:pos x="75" y="34"/>
                </a:cxn>
                <a:cxn ang="0">
                  <a:pos x="75" y="17"/>
                </a:cxn>
                <a:cxn ang="0">
                  <a:pos x="83" y="12"/>
                </a:cxn>
                <a:cxn ang="0">
                  <a:pos x="83" y="0"/>
                </a:cxn>
                <a:cxn ang="0">
                  <a:pos x="105" y="0"/>
                </a:cxn>
                <a:cxn ang="0">
                  <a:pos x="105" y="34"/>
                </a:cxn>
              </a:cxnLst>
              <a:pathLst>
                <a:path w="143" h="119">
                  <a:moveTo>
                    <a:pt x="105" y="34"/>
                  </a:moveTo>
                  <a:lnTo>
                    <a:pt x="128" y="34"/>
                  </a:lnTo>
                  <a:lnTo>
                    <a:pt x="128" y="29"/>
                  </a:lnTo>
                  <a:lnTo>
                    <a:pt x="135" y="29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35" y="45"/>
                  </a:lnTo>
                  <a:lnTo>
                    <a:pt x="128" y="57"/>
                  </a:lnTo>
                  <a:lnTo>
                    <a:pt x="113" y="68"/>
                  </a:lnTo>
                  <a:lnTo>
                    <a:pt x="113" y="85"/>
                  </a:lnTo>
                  <a:lnTo>
                    <a:pt x="120" y="96"/>
                  </a:lnTo>
                  <a:lnTo>
                    <a:pt x="120" y="107"/>
                  </a:lnTo>
                  <a:lnTo>
                    <a:pt x="105" y="119"/>
                  </a:lnTo>
                  <a:lnTo>
                    <a:pt x="98" y="113"/>
                  </a:lnTo>
                  <a:lnTo>
                    <a:pt x="90" y="102"/>
                  </a:lnTo>
                  <a:lnTo>
                    <a:pt x="83" y="96"/>
                  </a:lnTo>
                  <a:lnTo>
                    <a:pt x="75" y="85"/>
                  </a:lnTo>
                  <a:lnTo>
                    <a:pt x="68" y="91"/>
                  </a:lnTo>
                  <a:lnTo>
                    <a:pt x="53" y="96"/>
                  </a:lnTo>
                  <a:lnTo>
                    <a:pt x="23" y="119"/>
                  </a:lnTo>
                  <a:lnTo>
                    <a:pt x="0" y="119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15" y="102"/>
                  </a:lnTo>
                  <a:lnTo>
                    <a:pt x="15" y="96"/>
                  </a:lnTo>
                  <a:lnTo>
                    <a:pt x="45" y="74"/>
                  </a:lnTo>
                  <a:lnTo>
                    <a:pt x="38" y="68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15" y="45"/>
                  </a:lnTo>
                  <a:lnTo>
                    <a:pt x="45" y="45"/>
                  </a:lnTo>
                  <a:lnTo>
                    <a:pt x="53" y="40"/>
                  </a:lnTo>
                  <a:lnTo>
                    <a:pt x="68" y="40"/>
                  </a:lnTo>
                  <a:lnTo>
                    <a:pt x="75" y="34"/>
                  </a:lnTo>
                  <a:lnTo>
                    <a:pt x="75" y="17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105" y="0"/>
                  </a:lnTo>
                  <a:lnTo>
                    <a:pt x="105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0" name="Freeform 117"/>
            <p:cNvSpPr/>
            <p:nvPr/>
          </p:nvSpPr>
          <p:spPr>
            <a:xfrm>
              <a:off x="2121" y="1325"/>
              <a:ext cx="60" cy="40"/>
            </a:xfrm>
            <a:custGeom>
              <a:avLst/>
              <a:gdLst/>
              <a:ahLst/>
              <a:cxnLst>
                <a:cxn ang="0">
                  <a:pos x="60" y="12"/>
                </a:cxn>
                <a:cxn ang="0">
                  <a:pos x="60" y="29"/>
                </a:cxn>
                <a:cxn ang="0">
                  <a:pos x="52" y="34"/>
                </a:cxn>
                <a:cxn ang="0">
                  <a:pos x="37" y="34"/>
                </a:cxn>
                <a:cxn ang="0">
                  <a:pos x="37" y="40"/>
                </a:cxn>
                <a:cxn ang="0">
                  <a:pos x="15" y="40"/>
                </a:cxn>
                <a:cxn ang="0">
                  <a:pos x="7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22" y="6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7" y="6"/>
                </a:cxn>
                <a:cxn ang="0">
                  <a:pos x="52" y="6"/>
                </a:cxn>
                <a:cxn ang="0">
                  <a:pos x="60" y="12"/>
                </a:cxn>
              </a:cxnLst>
              <a:pathLst>
                <a:path w="60" h="40">
                  <a:moveTo>
                    <a:pt x="60" y="12"/>
                  </a:moveTo>
                  <a:lnTo>
                    <a:pt x="60" y="29"/>
                  </a:lnTo>
                  <a:lnTo>
                    <a:pt x="52" y="34"/>
                  </a:lnTo>
                  <a:lnTo>
                    <a:pt x="37" y="34"/>
                  </a:lnTo>
                  <a:lnTo>
                    <a:pt x="37" y="40"/>
                  </a:lnTo>
                  <a:lnTo>
                    <a:pt x="15" y="4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6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1" name="Freeform 118"/>
            <p:cNvSpPr/>
            <p:nvPr/>
          </p:nvSpPr>
          <p:spPr>
            <a:xfrm>
              <a:off x="4737" y="1331"/>
              <a:ext cx="196" cy="496"/>
            </a:xfrm>
            <a:custGeom>
              <a:avLst/>
              <a:gdLst/>
              <a:ahLst/>
              <a:cxnLst>
                <a:cxn ang="0">
                  <a:pos x="196" y="316"/>
                </a:cxn>
                <a:cxn ang="0">
                  <a:pos x="181" y="338"/>
                </a:cxn>
                <a:cxn ang="0">
                  <a:pos x="181" y="367"/>
                </a:cxn>
                <a:cxn ang="0">
                  <a:pos x="173" y="389"/>
                </a:cxn>
                <a:cxn ang="0">
                  <a:pos x="166" y="417"/>
                </a:cxn>
                <a:cxn ang="0">
                  <a:pos x="151" y="440"/>
                </a:cxn>
                <a:cxn ang="0">
                  <a:pos x="136" y="462"/>
                </a:cxn>
                <a:cxn ang="0">
                  <a:pos x="121" y="479"/>
                </a:cxn>
                <a:cxn ang="0">
                  <a:pos x="91" y="496"/>
                </a:cxn>
                <a:cxn ang="0">
                  <a:pos x="60" y="496"/>
                </a:cxn>
                <a:cxn ang="0">
                  <a:pos x="53" y="491"/>
                </a:cxn>
                <a:cxn ang="0">
                  <a:pos x="38" y="491"/>
                </a:cxn>
                <a:cxn ang="0">
                  <a:pos x="23" y="479"/>
                </a:cxn>
                <a:cxn ang="0">
                  <a:pos x="15" y="468"/>
                </a:cxn>
                <a:cxn ang="0">
                  <a:pos x="38" y="440"/>
                </a:cxn>
                <a:cxn ang="0">
                  <a:pos x="60" y="406"/>
                </a:cxn>
                <a:cxn ang="0">
                  <a:pos x="76" y="378"/>
                </a:cxn>
                <a:cxn ang="0">
                  <a:pos x="91" y="344"/>
                </a:cxn>
                <a:cxn ang="0">
                  <a:pos x="98" y="310"/>
                </a:cxn>
                <a:cxn ang="0">
                  <a:pos x="98" y="242"/>
                </a:cxn>
                <a:cxn ang="0">
                  <a:pos x="83" y="209"/>
                </a:cxn>
                <a:cxn ang="0">
                  <a:pos x="83" y="180"/>
                </a:cxn>
                <a:cxn ang="0">
                  <a:pos x="76" y="158"/>
                </a:cxn>
                <a:cxn ang="0">
                  <a:pos x="76" y="130"/>
                </a:cxn>
                <a:cxn ang="0">
                  <a:pos x="68" y="107"/>
                </a:cxn>
                <a:cxn ang="0">
                  <a:pos x="60" y="85"/>
                </a:cxn>
                <a:cxn ang="0">
                  <a:pos x="45" y="56"/>
                </a:cxn>
                <a:cxn ang="0">
                  <a:pos x="30" y="34"/>
                </a:cxn>
                <a:cxn ang="0">
                  <a:pos x="8" y="11"/>
                </a:cxn>
                <a:cxn ang="0">
                  <a:pos x="0" y="0"/>
                </a:cxn>
                <a:cxn ang="0">
                  <a:pos x="30" y="11"/>
                </a:cxn>
                <a:cxn ang="0">
                  <a:pos x="60" y="23"/>
                </a:cxn>
                <a:cxn ang="0">
                  <a:pos x="128" y="73"/>
                </a:cxn>
                <a:cxn ang="0">
                  <a:pos x="143" y="96"/>
                </a:cxn>
                <a:cxn ang="0">
                  <a:pos x="151" y="113"/>
                </a:cxn>
                <a:cxn ang="0">
                  <a:pos x="166" y="135"/>
                </a:cxn>
                <a:cxn ang="0">
                  <a:pos x="181" y="158"/>
                </a:cxn>
                <a:cxn ang="0">
                  <a:pos x="181" y="180"/>
                </a:cxn>
                <a:cxn ang="0">
                  <a:pos x="188" y="203"/>
                </a:cxn>
                <a:cxn ang="0">
                  <a:pos x="196" y="226"/>
                </a:cxn>
                <a:cxn ang="0">
                  <a:pos x="196" y="316"/>
                </a:cxn>
              </a:cxnLst>
              <a:pathLst>
                <a:path w="196" h="496">
                  <a:moveTo>
                    <a:pt x="196" y="316"/>
                  </a:moveTo>
                  <a:lnTo>
                    <a:pt x="181" y="338"/>
                  </a:lnTo>
                  <a:lnTo>
                    <a:pt x="181" y="367"/>
                  </a:lnTo>
                  <a:lnTo>
                    <a:pt x="173" y="389"/>
                  </a:lnTo>
                  <a:lnTo>
                    <a:pt x="166" y="417"/>
                  </a:lnTo>
                  <a:lnTo>
                    <a:pt x="151" y="440"/>
                  </a:lnTo>
                  <a:lnTo>
                    <a:pt x="136" y="462"/>
                  </a:lnTo>
                  <a:lnTo>
                    <a:pt x="121" y="479"/>
                  </a:lnTo>
                  <a:lnTo>
                    <a:pt x="91" y="496"/>
                  </a:lnTo>
                  <a:lnTo>
                    <a:pt x="60" y="496"/>
                  </a:lnTo>
                  <a:lnTo>
                    <a:pt x="53" y="491"/>
                  </a:lnTo>
                  <a:lnTo>
                    <a:pt x="38" y="491"/>
                  </a:lnTo>
                  <a:lnTo>
                    <a:pt x="23" y="479"/>
                  </a:lnTo>
                  <a:lnTo>
                    <a:pt x="15" y="468"/>
                  </a:lnTo>
                  <a:lnTo>
                    <a:pt x="38" y="440"/>
                  </a:lnTo>
                  <a:lnTo>
                    <a:pt x="60" y="406"/>
                  </a:lnTo>
                  <a:lnTo>
                    <a:pt x="76" y="378"/>
                  </a:lnTo>
                  <a:lnTo>
                    <a:pt x="91" y="344"/>
                  </a:lnTo>
                  <a:lnTo>
                    <a:pt x="98" y="310"/>
                  </a:lnTo>
                  <a:lnTo>
                    <a:pt x="98" y="242"/>
                  </a:lnTo>
                  <a:lnTo>
                    <a:pt x="83" y="209"/>
                  </a:lnTo>
                  <a:lnTo>
                    <a:pt x="83" y="180"/>
                  </a:lnTo>
                  <a:lnTo>
                    <a:pt x="76" y="158"/>
                  </a:lnTo>
                  <a:lnTo>
                    <a:pt x="76" y="130"/>
                  </a:lnTo>
                  <a:lnTo>
                    <a:pt x="68" y="107"/>
                  </a:lnTo>
                  <a:lnTo>
                    <a:pt x="60" y="85"/>
                  </a:lnTo>
                  <a:lnTo>
                    <a:pt x="45" y="56"/>
                  </a:lnTo>
                  <a:lnTo>
                    <a:pt x="30" y="34"/>
                  </a:lnTo>
                  <a:lnTo>
                    <a:pt x="8" y="11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60" y="23"/>
                  </a:lnTo>
                  <a:lnTo>
                    <a:pt x="128" y="73"/>
                  </a:lnTo>
                  <a:lnTo>
                    <a:pt x="143" y="96"/>
                  </a:lnTo>
                  <a:lnTo>
                    <a:pt x="151" y="113"/>
                  </a:lnTo>
                  <a:lnTo>
                    <a:pt x="166" y="135"/>
                  </a:lnTo>
                  <a:lnTo>
                    <a:pt x="181" y="158"/>
                  </a:lnTo>
                  <a:lnTo>
                    <a:pt x="181" y="180"/>
                  </a:lnTo>
                  <a:lnTo>
                    <a:pt x="188" y="203"/>
                  </a:lnTo>
                  <a:lnTo>
                    <a:pt x="196" y="226"/>
                  </a:lnTo>
                  <a:lnTo>
                    <a:pt x="196" y="31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2" name="Freeform 119"/>
            <p:cNvSpPr/>
            <p:nvPr/>
          </p:nvSpPr>
          <p:spPr>
            <a:xfrm>
              <a:off x="414" y="1348"/>
              <a:ext cx="436" cy="175"/>
            </a:xfrm>
            <a:custGeom>
              <a:avLst/>
              <a:gdLst/>
              <a:ahLst/>
              <a:cxnLst>
                <a:cxn ang="0">
                  <a:pos x="436" y="22"/>
                </a:cxn>
                <a:cxn ang="0">
                  <a:pos x="436" y="28"/>
                </a:cxn>
                <a:cxn ang="0">
                  <a:pos x="421" y="39"/>
                </a:cxn>
                <a:cxn ang="0">
                  <a:pos x="413" y="39"/>
                </a:cxn>
                <a:cxn ang="0">
                  <a:pos x="391" y="51"/>
                </a:cxn>
                <a:cxn ang="0">
                  <a:pos x="368" y="56"/>
                </a:cxn>
                <a:cxn ang="0">
                  <a:pos x="338" y="68"/>
                </a:cxn>
                <a:cxn ang="0">
                  <a:pos x="315" y="73"/>
                </a:cxn>
                <a:cxn ang="0">
                  <a:pos x="293" y="84"/>
                </a:cxn>
                <a:cxn ang="0">
                  <a:pos x="270" y="90"/>
                </a:cxn>
                <a:cxn ang="0">
                  <a:pos x="248" y="101"/>
                </a:cxn>
                <a:cxn ang="0">
                  <a:pos x="225" y="107"/>
                </a:cxn>
                <a:cxn ang="0">
                  <a:pos x="203" y="118"/>
                </a:cxn>
                <a:cxn ang="0">
                  <a:pos x="180" y="124"/>
                </a:cxn>
                <a:cxn ang="0">
                  <a:pos x="157" y="135"/>
                </a:cxn>
                <a:cxn ang="0">
                  <a:pos x="135" y="141"/>
                </a:cxn>
                <a:cxn ang="0">
                  <a:pos x="112" y="152"/>
                </a:cxn>
                <a:cxn ang="0">
                  <a:pos x="82" y="158"/>
                </a:cxn>
                <a:cxn ang="0">
                  <a:pos x="60" y="169"/>
                </a:cxn>
                <a:cxn ang="0">
                  <a:pos x="37" y="175"/>
                </a:cxn>
                <a:cxn ang="0">
                  <a:pos x="15" y="175"/>
                </a:cxn>
                <a:cxn ang="0">
                  <a:pos x="15" y="169"/>
                </a:cxn>
                <a:cxn ang="0">
                  <a:pos x="7" y="169"/>
                </a:cxn>
                <a:cxn ang="0">
                  <a:pos x="7" y="163"/>
                </a:cxn>
                <a:cxn ang="0">
                  <a:pos x="0" y="163"/>
                </a:cxn>
                <a:cxn ang="0">
                  <a:pos x="7" y="152"/>
                </a:cxn>
                <a:cxn ang="0">
                  <a:pos x="30" y="135"/>
                </a:cxn>
                <a:cxn ang="0">
                  <a:pos x="37" y="135"/>
                </a:cxn>
                <a:cxn ang="0">
                  <a:pos x="52" y="130"/>
                </a:cxn>
                <a:cxn ang="0">
                  <a:pos x="67" y="118"/>
                </a:cxn>
                <a:cxn ang="0">
                  <a:pos x="90" y="113"/>
                </a:cxn>
                <a:cxn ang="0">
                  <a:pos x="112" y="101"/>
                </a:cxn>
                <a:cxn ang="0">
                  <a:pos x="135" y="96"/>
                </a:cxn>
                <a:cxn ang="0">
                  <a:pos x="150" y="90"/>
                </a:cxn>
                <a:cxn ang="0">
                  <a:pos x="173" y="84"/>
                </a:cxn>
                <a:cxn ang="0">
                  <a:pos x="195" y="73"/>
                </a:cxn>
                <a:cxn ang="0">
                  <a:pos x="218" y="68"/>
                </a:cxn>
                <a:cxn ang="0">
                  <a:pos x="240" y="62"/>
                </a:cxn>
                <a:cxn ang="0">
                  <a:pos x="255" y="51"/>
                </a:cxn>
                <a:cxn ang="0">
                  <a:pos x="278" y="45"/>
                </a:cxn>
                <a:cxn ang="0">
                  <a:pos x="300" y="39"/>
                </a:cxn>
                <a:cxn ang="0">
                  <a:pos x="323" y="34"/>
                </a:cxn>
                <a:cxn ang="0">
                  <a:pos x="338" y="22"/>
                </a:cxn>
                <a:cxn ang="0">
                  <a:pos x="361" y="17"/>
                </a:cxn>
                <a:cxn ang="0">
                  <a:pos x="383" y="11"/>
                </a:cxn>
                <a:cxn ang="0">
                  <a:pos x="406" y="0"/>
                </a:cxn>
                <a:cxn ang="0">
                  <a:pos x="436" y="22"/>
                </a:cxn>
              </a:cxnLst>
              <a:pathLst>
                <a:path w="436" h="175">
                  <a:moveTo>
                    <a:pt x="436" y="22"/>
                  </a:moveTo>
                  <a:lnTo>
                    <a:pt x="436" y="28"/>
                  </a:lnTo>
                  <a:lnTo>
                    <a:pt x="421" y="39"/>
                  </a:lnTo>
                  <a:lnTo>
                    <a:pt x="413" y="39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338" y="68"/>
                  </a:lnTo>
                  <a:lnTo>
                    <a:pt x="315" y="73"/>
                  </a:lnTo>
                  <a:lnTo>
                    <a:pt x="293" y="84"/>
                  </a:lnTo>
                  <a:lnTo>
                    <a:pt x="270" y="90"/>
                  </a:lnTo>
                  <a:lnTo>
                    <a:pt x="248" y="101"/>
                  </a:lnTo>
                  <a:lnTo>
                    <a:pt x="225" y="107"/>
                  </a:lnTo>
                  <a:lnTo>
                    <a:pt x="203" y="118"/>
                  </a:lnTo>
                  <a:lnTo>
                    <a:pt x="180" y="124"/>
                  </a:lnTo>
                  <a:lnTo>
                    <a:pt x="157" y="135"/>
                  </a:lnTo>
                  <a:lnTo>
                    <a:pt x="135" y="141"/>
                  </a:lnTo>
                  <a:lnTo>
                    <a:pt x="112" y="152"/>
                  </a:lnTo>
                  <a:lnTo>
                    <a:pt x="82" y="158"/>
                  </a:lnTo>
                  <a:lnTo>
                    <a:pt x="60" y="169"/>
                  </a:lnTo>
                  <a:lnTo>
                    <a:pt x="37" y="175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7" y="169"/>
                  </a:lnTo>
                  <a:lnTo>
                    <a:pt x="7" y="163"/>
                  </a:lnTo>
                  <a:lnTo>
                    <a:pt x="0" y="163"/>
                  </a:lnTo>
                  <a:lnTo>
                    <a:pt x="7" y="152"/>
                  </a:lnTo>
                  <a:lnTo>
                    <a:pt x="30" y="135"/>
                  </a:lnTo>
                  <a:lnTo>
                    <a:pt x="37" y="135"/>
                  </a:lnTo>
                  <a:lnTo>
                    <a:pt x="52" y="130"/>
                  </a:lnTo>
                  <a:lnTo>
                    <a:pt x="67" y="118"/>
                  </a:lnTo>
                  <a:lnTo>
                    <a:pt x="90" y="113"/>
                  </a:lnTo>
                  <a:lnTo>
                    <a:pt x="112" y="101"/>
                  </a:lnTo>
                  <a:lnTo>
                    <a:pt x="135" y="96"/>
                  </a:lnTo>
                  <a:lnTo>
                    <a:pt x="150" y="90"/>
                  </a:lnTo>
                  <a:lnTo>
                    <a:pt x="173" y="84"/>
                  </a:lnTo>
                  <a:lnTo>
                    <a:pt x="195" y="73"/>
                  </a:lnTo>
                  <a:lnTo>
                    <a:pt x="218" y="68"/>
                  </a:lnTo>
                  <a:lnTo>
                    <a:pt x="240" y="62"/>
                  </a:lnTo>
                  <a:lnTo>
                    <a:pt x="255" y="51"/>
                  </a:lnTo>
                  <a:lnTo>
                    <a:pt x="278" y="45"/>
                  </a:lnTo>
                  <a:lnTo>
                    <a:pt x="300" y="39"/>
                  </a:lnTo>
                  <a:lnTo>
                    <a:pt x="323" y="34"/>
                  </a:lnTo>
                  <a:lnTo>
                    <a:pt x="338" y="22"/>
                  </a:lnTo>
                  <a:lnTo>
                    <a:pt x="361" y="17"/>
                  </a:lnTo>
                  <a:lnTo>
                    <a:pt x="383" y="11"/>
                  </a:lnTo>
                  <a:lnTo>
                    <a:pt x="406" y="0"/>
                  </a:lnTo>
                  <a:lnTo>
                    <a:pt x="436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3" name="Freeform 120"/>
            <p:cNvSpPr/>
            <p:nvPr/>
          </p:nvSpPr>
          <p:spPr>
            <a:xfrm>
              <a:off x="3888" y="1354"/>
              <a:ext cx="203" cy="490"/>
            </a:xfrm>
            <a:custGeom>
              <a:avLst/>
              <a:gdLst/>
              <a:ahLst/>
              <a:cxnLst>
                <a:cxn ang="0">
                  <a:pos x="188" y="84"/>
                </a:cxn>
                <a:cxn ang="0">
                  <a:pos x="165" y="129"/>
                </a:cxn>
                <a:cxn ang="0">
                  <a:pos x="142" y="180"/>
                </a:cxn>
                <a:cxn ang="0">
                  <a:pos x="127" y="225"/>
                </a:cxn>
                <a:cxn ang="0">
                  <a:pos x="120" y="276"/>
                </a:cxn>
                <a:cxn ang="0">
                  <a:pos x="112" y="327"/>
                </a:cxn>
                <a:cxn ang="0">
                  <a:pos x="112" y="372"/>
                </a:cxn>
                <a:cxn ang="0">
                  <a:pos x="120" y="423"/>
                </a:cxn>
                <a:cxn ang="0">
                  <a:pos x="142" y="468"/>
                </a:cxn>
                <a:cxn ang="0">
                  <a:pos x="127" y="479"/>
                </a:cxn>
                <a:cxn ang="0">
                  <a:pos x="120" y="479"/>
                </a:cxn>
                <a:cxn ang="0">
                  <a:pos x="120" y="485"/>
                </a:cxn>
                <a:cxn ang="0">
                  <a:pos x="112" y="485"/>
                </a:cxn>
                <a:cxn ang="0">
                  <a:pos x="105" y="490"/>
                </a:cxn>
                <a:cxn ang="0">
                  <a:pos x="75" y="490"/>
                </a:cxn>
                <a:cxn ang="0">
                  <a:pos x="75" y="485"/>
                </a:cxn>
                <a:cxn ang="0">
                  <a:pos x="52" y="485"/>
                </a:cxn>
                <a:cxn ang="0">
                  <a:pos x="52" y="479"/>
                </a:cxn>
                <a:cxn ang="0">
                  <a:pos x="45" y="479"/>
                </a:cxn>
                <a:cxn ang="0">
                  <a:pos x="37" y="473"/>
                </a:cxn>
                <a:cxn ang="0">
                  <a:pos x="37" y="462"/>
                </a:cxn>
                <a:cxn ang="0">
                  <a:pos x="30" y="451"/>
                </a:cxn>
                <a:cxn ang="0">
                  <a:pos x="22" y="439"/>
                </a:cxn>
                <a:cxn ang="0">
                  <a:pos x="15" y="428"/>
                </a:cxn>
                <a:cxn ang="0">
                  <a:pos x="15" y="411"/>
                </a:cxn>
                <a:cxn ang="0">
                  <a:pos x="7" y="400"/>
                </a:cxn>
                <a:cxn ang="0">
                  <a:pos x="7" y="377"/>
                </a:cxn>
                <a:cxn ang="0">
                  <a:pos x="0" y="360"/>
                </a:cxn>
                <a:cxn ang="0">
                  <a:pos x="0" y="315"/>
                </a:cxn>
                <a:cxn ang="0">
                  <a:pos x="15" y="270"/>
                </a:cxn>
                <a:cxn ang="0">
                  <a:pos x="22" y="231"/>
                </a:cxn>
                <a:cxn ang="0">
                  <a:pos x="37" y="191"/>
                </a:cxn>
                <a:cxn ang="0">
                  <a:pos x="45" y="146"/>
                </a:cxn>
                <a:cxn ang="0">
                  <a:pos x="67" y="107"/>
                </a:cxn>
                <a:cxn ang="0">
                  <a:pos x="97" y="73"/>
                </a:cxn>
                <a:cxn ang="0">
                  <a:pos x="127" y="33"/>
                </a:cxn>
                <a:cxn ang="0">
                  <a:pos x="173" y="5"/>
                </a:cxn>
                <a:cxn ang="0">
                  <a:pos x="180" y="5"/>
                </a:cxn>
                <a:cxn ang="0">
                  <a:pos x="195" y="0"/>
                </a:cxn>
                <a:cxn ang="0">
                  <a:pos x="203" y="0"/>
                </a:cxn>
                <a:cxn ang="0">
                  <a:pos x="203" y="45"/>
                </a:cxn>
                <a:cxn ang="0">
                  <a:pos x="195" y="67"/>
                </a:cxn>
                <a:cxn ang="0">
                  <a:pos x="188" y="84"/>
                </a:cxn>
              </a:cxnLst>
              <a:pathLst>
                <a:path w="203" h="490">
                  <a:moveTo>
                    <a:pt x="188" y="84"/>
                  </a:moveTo>
                  <a:lnTo>
                    <a:pt x="165" y="129"/>
                  </a:lnTo>
                  <a:lnTo>
                    <a:pt x="142" y="180"/>
                  </a:lnTo>
                  <a:lnTo>
                    <a:pt x="127" y="225"/>
                  </a:lnTo>
                  <a:lnTo>
                    <a:pt x="120" y="276"/>
                  </a:lnTo>
                  <a:lnTo>
                    <a:pt x="112" y="327"/>
                  </a:lnTo>
                  <a:lnTo>
                    <a:pt x="112" y="372"/>
                  </a:lnTo>
                  <a:lnTo>
                    <a:pt x="120" y="423"/>
                  </a:lnTo>
                  <a:lnTo>
                    <a:pt x="142" y="468"/>
                  </a:lnTo>
                  <a:lnTo>
                    <a:pt x="127" y="479"/>
                  </a:lnTo>
                  <a:lnTo>
                    <a:pt x="120" y="479"/>
                  </a:lnTo>
                  <a:lnTo>
                    <a:pt x="120" y="485"/>
                  </a:lnTo>
                  <a:lnTo>
                    <a:pt x="112" y="485"/>
                  </a:lnTo>
                  <a:lnTo>
                    <a:pt x="105" y="490"/>
                  </a:lnTo>
                  <a:lnTo>
                    <a:pt x="75" y="490"/>
                  </a:lnTo>
                  <a:lnTo>
                    <a:pt x="75" y="485"/>
                  </a:lnTo>
                  <a:lnTo>
                    <a:pt x="52" y="485"/>
                  </a:lnTo>
                  <a:lnTo>
                    <a:pt x="52" y="479"/>
                  </a:lnTo>
                  <a:lnTo>
                    <a:pt x="45" y="479"/>
                  </a:lnTo>
                  <a:lnTo>
                    <a:pt x="37" y="473"/>
                  </a:lnTo>
                  <a:lnTo>
                    <a:pt x="37" y="462"/>
                  </a:lnTo>
                  <a:lnTo>
                    <a:pt x="30" y="451"/>
                  </a:lnTo>
                  <a:lnTo>
                    <a:pt x="22" y="439"/>
                  </a:lnTo>
                  <a:lnTo>
                    <a:pt x="15" y="428"/>
                  </a:lnTo>
                  <a:lnTo>
                    <a:pt x="15" y="411"/>
                  </a:lnTo>
                  <a:lnTo>
                    <a:pt x="7" y="400"/>
                  </a:lnTo>
                  <a:lnTo>
                    <a:pt x="7" y="377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15" y="270"/>
                  </a:lnTo>
                  <a:lnTo>
                    <a:pt x="22" y="231"/>
                  </a:lnTo>
                  <a:lnTo>
                    <a:pt x="37" y="191"/>
                  </a:lnTo>
                  <a:lnTo>
                    <a:pt x="45" y="146"/>
                  </a:lnTo>
                  <a:lnTo>
                    <a:pt x="67" y="107"/>
                  </a:lnTo>
                  <a:lnTo>
                    <a:pt x="97" y="73"/>
                  </a:lnTo>
                  <a:lnTo>
                    <a:pt x="127" y="33"/>
                  </a:lnTo>
                  <a:lnTo>
                    <a:pt x="173" y="5"/>
                  </a:lnTo>
                  <a:lnTo>
                    <a:pt x="180" y="5"/>
                  </a:lnTo>
                  <a:lnTo>
                    <a:pt x="195" y="0"/>
                  </a:lnTo>
                  <a:lnTo>
                    <a:pt x="203" y="0"/>
                  </a:lnTo>
                  <a:lnTo>
                    <a:pt x="203" y="45"/>
                  </a:lnTo>
                  <a:lnTo>
                    <a:pt x="195" y="67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4" name="Freeform 121"/>
            <p:cNvSpPr/>
            <p:nvPr/>
          </p:nvSpPr>
          <p:spPr>
            <a:xfrm>
              <a:off x="2474" y="1370"/>
              <a:ext cx="376" cy="153"/>
            </a:xfrm>
            <a:custGeom>
              <a:avLst/>
              <a:gdLst/>
              <a:ahLst/>
              <a:cxnLst>
                <a:cxn ang="0">
                  <a:pos x="368" y="113"/>
                </a:cxn>
                <a:cxn ang="0">
                  <a:pos x="376" y="119"/>
                </a:cxn>
                <a:cxn ang="0">
                  <a:pos x="376" y="141"/>
                </a:cxn>
                <a:cxn ang="0">
                  <a:pos x="361" y="153"/>
                </a:cxn>
                <a:cxn ang="0">
                  <a:pos x="353" y="153"/>
                </a:cxn>
                <a:cxn ang="0">
                  <a:pos x="346" y="147"/>
                </a:cxn>
                <a:cxn ang="0">
                  <a:pos x="338" y="147"/>
                </a:cxn>
                <a:cxn ang="0">
                  <a:pos x="316" y="141"/>
                </a:cxn>
                <a:cxn ang="0">
                  <a:pos x="293" y="136"/>
                </a:cxn>
                <a:cxn ang="0">
                  <a:pos x="278" y="130"/>
                </a:cxn>
                <a:cxn ang="0">
                  <a:pos x="256" y="119"/>
                </a:cxn>
                <a:cxn ang="0">
                  <a:pos x="241" y="113"/>
                </a:cxn>
                <a:cxn ang="0">
                  <a:pos x="218" y="108"/>
                </a:cxn>
                <a:cxn ang="0">
                  <a:pos x="195" y="102"/>
                </a:cxn>
                <a:cxn ang="0">
                  <a:pos x="173" y="91"/>
                </a:cxn>
                <a:cxn ang="0">
                  <a:pos x="158" y="85"/>
                </a:cxn>
                <a:cxn ang="0">
                  <a:pos x="135" y="79"/>
                </a:cxn>
                <a:cxn ang="0">
                  <a:pos x="113" y="74"/>
                </a:cxn>
                <a:cxn ang="0">
                  <a:pos x="98" y="62"/>
                </a:cxn>
                <a:cxn ang="0">
                  <a:pos x="75" y="57"/>
                </a:cxn>
                <a:cxn ang="0">
                  <a:pos x="53" y="51"/>
                </a:cxn>
                <a:cxn ang="0">
                  <a:pos x="38" y="46"/>
                </a:cxn>
                <a:cxn ang="0">
                  <a:pos x="15" y="40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45" y="6"/>
                </a:cxn>
                <a:cxn ang="0">
                  <a:pos x="60" y="12"/>
                </a:cxn>
                <a:cxn ang="0">
                  <a:pos x="83" y="17"/>
                </a:cxn>
                <a:cxn ang="0">
                  <a:pos x="98" y="23"/>
                </a:cxn>
                <a:cxn ang="0">
                  <a:pos x="113" y="29"/>
                </a:cxn>
                <a:cxn ang="0">
                  <a:pos x="128" y="34"/>
                </a:cxn>
                <a:cxn ang="0">
                  <a:pos x="143" y="40"/>
                </a:cxn>
                <a:cxn ang="0">
                  <a:pos x="158" y="46"/>
                </a:cxn>
                <a:cxn ang="0">
                  <a:pos x="173" y="51"/>
                </a:cxn>
                <a:cxn ang="0">
                  <a:pos x="188" y="51"/>
                </a:cxn>
                <a:cxn ang="0">
                  <a:pos x="203" y="57"/>
                </a:cxn>
                <a:cxn ang="0">
                  <a:pos x="218" y="62"/>
                </a:cxn>
                <a:cxn ang="0">
                  <a:pos x="233" y="68"/>
                </a:cxn>
                <a:cxn ang="0">
                  <a:pos x="248" y="74"/>
                </a:cxn>
                <a:cxn ang="0">
                  <a:pos x="256" y="79"/>
                </a:cxn>
                <a:cxn ang="0">
                  <a:pos x="271" y="85"/>
                </a:cxn>
                <a:cxn ang="0">
                  <a:pos x="293" y="91"/>
                </a:cxn>
                <a:cxn ang="0">
                  <a:pos x="301" y="96"/>
                </a:cxn>
                <a:cxn ang="0">
                  <a:pos x="316" y="96"/>
                </a:cxn>
                <a:cxn ang="0">
                  <a:pos x="331" y="102"/>
                </a:cxn>
                <a:cxn ang="0">
                  <a:pos x="346" y="108"/>
                </a:cxn>
                <a:cxn ang="0">
                  <a:pos x="368" y="113"/>
                </a:cxn>
              </a:cxnLst>
              <a:pathLst>
                <a:path w="376" h="153">
                  <a:moveTo>
                    <a:pt x="368" y="113"/>
                  </a:moveTo>
                  <a:lnTo>
                    <a:pt x="376" y="119"/>
                  </a:lnTo>
                  <a:lnTo>
                    <a:pt x="376" y="141"/>
                  </a:lnTo>
                  <a:lnTo>
                    <a:pt x="361" y="153"/>
                  </a:lnTo>
                  <a:lnTo>
                    <a:pt x="353" y="153"/>
                  </a:lnTo>
                  <a:lnTo>
                    <a:pt x="346" y="147"/>
                  </a:lnTo>
                  <a:lnTo>
                    <a:pt x="338" y="147"/>
                  </a:lnTo>
                  <a:lnTo>
                    <a:pt x="316" y="141"/>
                  </a:lnTo>
                  <a:lnTo>
                    <a:pt x="293" y="136"/>
                  </a:lnTo>
                  <a:lnTo>
                    <a:pt x="278" y="130"/>
                  </a:lnTo>
                  <a:lnTo>
                    <a:pt x="256" y="119"/>
                  </a:lnTo>
                  <a:lnTo>
                    <a:pt x="241" y="113"/>
                  </a:lnTo>
                  <a:lnTo>
                    <a:pt x="218" y="108"/>
                  </a:lnTo>
                  <a:lnTo>
                    <a:pt x="195" y="102"/>
                  </a:lnTo>
                  <a:lnTo>
                    <a:pt x="173" y="91"/>
                  </a:lnTo>
                  <a:lnTo>
                    <a:pt x="158" y="85"/>
                  </a:lnTo>
                  <a:lnTo>
                    <a:pt x="135" y="79"/>
                  </a:lnTo>
                  <a:lnTo>
                    <a:pt x="113" y="74"/>
                  </a:lnTo>
                  <a:lnTo>
                    <a:pt x="98" y="62"/>
                  </a:lnTo>
                  <a:lnTo>
                    <a:pt x="75" y="57"/>
                  </a:lnTo>
                  <a:lnTo>
                    <a:pt x="53" y="51"/>
                  </a:lnTo>
                  <a:lnTo>
                    <a:pt x="38" y="46"/>
                  </a:lnTo>
                  <a:lnTo>
                    <a:pt x="15" y="4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45" y="6"/>
                  </a:lnTo>
                  <a:lnTo>
                    <a:pt x="60" y="12"/>
                  </a:lnTo>
                  <a:lnTo>
                    <a:pt x="83" y="17"/>
                  </a:lnTo>
                  <a:lnTo>
                    <a:pt x="98" y="23"/>
                  </a:lnTo>
                  <a:lnTo>
                    <a:pt x="113" y="29"/>
                  </a:lnTo>
                  <a:lnTo>
                    <a:pt x="128" y="34"/>
                  </a:lnTo>
                  <a:lnTo>
                    <a:pt x="143" y="40"/>
                  </a:lnTo>
                  <a:lnTo>
                    <a:pt x="158" y="46"/>
                  </a:lnTo>
                  <a:lnTo>
                    <a:pt x="173" y="51"/>
                  </a:lnTo>
                  <a:lnTo>
                    <a:pt x="188" y="51"/>
                  </a:lnTo>
                  <a:lnTo>
                    <a:pt x="203" y="57"/>
                  </a:lnTo>
                  <a:lnTo>
                    <a:pt x="218" y="62"/>
                  </a:lnTo>
                  <a:lnTo>
                    <a:pt x="233" y="68"/>
                  </a:lnTo>
                  <a:lnTo>
                    <a:pt x="248" y="74"/>
                  </a:lnTo>
                  <a:lnTo>
                    <a:pt x="256" y="79"/>
                  </a:lnTo>
                  <a:lnTo>
                    <a:pt x="271" y="85"/>
                  </a:lnTo>
                  <a:lnTo>
                    <a:pt x="293" y="91"/>
                  </a:lnTo>
                  <a:lnTo>
                    <a:pt x="301" y="96"/>
                  </a:lnTo>
                  <a:lnTo>
                    <a:pt x="316" y="96"/>
                  </a:lnTo>
                  <a:lnTo>
                    <a:pt x="331" y="102"/>
                  </a:lnTo>
                  <a:lnTo>
                    <a:pt x="346" y="108"/>
                  </a:lnTo>
                  <a:lnTo>
                    <a:pt x="368" y="11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5" name="Freeform 122"/>
            <p:cNvSpPr/>
            <p:nvPr/>
          </p:nvSpPr>
          <p:spPr>
            <a:xfrm>
              <a:off x="2196" y="1376"/>
              <a:ext cx="526" cy="299"/>
            </a:xfrm>
            <a:custGeom>
              <a:avLst/>
              <a:gdLst/>
              <a:ahLst/>
              <a:cxnLst>
                <a:cxn ang="0">
                  <a:pos x="128" y="56"/>
                </a:cxn>
                <a:cxn ang="0">
                  <a:pos x="158" y="79"/>
                </a:cxn>
                <a:cxn ang="0">
                  <a:pos x="173" y="85"/>
                </a:cxn>
                <a:cxn ang="0">
                  <a:pos x="188" y="90"/>
                </a:cxn>
                <a:cxn ang="0">
                  <a:pos x="195" y="102"/>
                </a:cxn>
                <a:cxn ang="0">
                  <a:pos x="210" y="107"/>
                </a:cxn>
                <a:cxn ang="0">
                  <a:pos x="218" y="113"/>
                </a:cxn>
                <a:cxn ang="0">
                  <a:pos x="233" y="119"/>
                </a:cxn>
                <a:cxn ang="0">
                  <a:pos x="255" y="135"/>
                </a:cxn>
                <a:cxn ang="0">
                  <a:pos x="270" y="135"/>
                </a:cxn>
                <a:cxn ang="0">
                  <a:pos x="278" y="147"/>
                </a:cxn>
                <a:cxn ang="0">
                  <a:pos x="293" y="152"/>
                </a:cxn>
                <a:cxn ang="0">
                  <a:pos x="308" y="158"/>
                </a:cxn>
                <a:cxn ang="0">
                  <a:pos x="316" y="164"/>
                </a:cxn>
                <a:cxn ang="0">
                  <a:pos x="323" y="164"/>
                </a:cxn>
                <a:cxn ang="0">
                  <a:pos x="338" y="169"/>
                </a:cxn>
                <a:cxn ang="0">
                  <a:pos x="353" y="175"/>
                </a:cxn>
                <a:cxn ang="0">
                  <a:pos x="368" y="181"/>
                </a:cxn>
                <a:cxn ang="0">
                  <a:pos x="383" y="186"/>
                </a:cxn>
                <a:cxn ang="0">
                  <a:pos x="398" y="192"/>
                </a:cxn>
                <a:cxn ang="0">
                  <a:pos x="413" y="197"/>
                </a:cxn>
                <a:cxn ang="0">
                  <a:pos x="443" y="220"/>
                </a:cxn>
                <a:cxn ang="0">
                  <a:pos x="458" y="226"/>
                </a:cxn>
                <a:cxn ang="0">
                  <a:pos x="473" y="231"/>
                </a:cxn>
                <a:cxn ang="0">
                  <a:pos x="488" y="243"/>
                </a:cxn>
                <a:cxn ang="0">
                  <a:pos x="504" y="248"/>
                </a:cxn>
                <a:cxn ang="0">
                  <a:pos x="526" y="265"/>
                </a:cxn>
                <a:cxn ang="0">
                  <a:pos x="526" y="293"/>
                </a:cxn>
                <a:cxn ang="0">
                  <a:pos x="519" y="299"/>
                </a:cxn>
                <a:cxn ang="0">
                  <a:pos x="504" y="293"/>
                </a:cxn>
                <a:cxn ang="0">
                  <a:pos x="488" y="288"/>
                </a:cxn>
                <a:cxn ang="0">
                  <a:pos x="466" y="271"/>
                </a:cxn>
                <a:cxn ang="0">
                  <a:pos x="451" y="265"/>
                </a:cxn>
                <a:cxn ang="0">
                  <a:pos x="443" y="260"/>
                </a:cxn>
                <a:cxn ang="0">
                  <a:pos x="428" y="254"/>
                </a:cxn>
                <a:cxn ang="0">
                  <a:pos x="406" y="243"/>
                </a:cxn>
                <a:cxn ang="0">
                  <a:pos x="391" y="237"/>
                </a:cxn>
                <a:cxn ang="0">
                  <a:pos x="376" y="226"/>
                </a:cxn>
                <a:cxn ang="0">
                  <a:pos x="361" y="220"/>
                </a:cxn>
                <a:cxn ang="0">
                  <a:pos x="338" y="209"/>
                </a:cxn>
                <a:cxn ang="0">
                  <a:pos x="323" y="203"/>
                </a:cxn>
                <a:cxn ang="0">
                  <a:pos x="301" y="197"/>
                </a:cxn>
                <a:cxn ang="0">
                  <a:pos x="285" y="186"/>
                </a:cxn>
                <a:cxn ang="0">
                  <a:pos x="270" y="181"/>
                </a:cxn>
                <a:cxn ang="0">
                  <a:pos x="248" y="175"/>
                </a:cxn>
                <a:cxn ang="0">
                  <a:pos x="233" y="169"/>
                </a:cxn>
                <a:cxn ang="0">
                  <a:pos x="218" y="158"/>
                </a:cxn>
                <a:cxn ang="0">
                  <a:pos x="195" y="147"/>
                </a:cxn>
                <a:cxn ang="0">
                  <a:pos x="180" y="141"/>
                </a:cxn>
                <a:cxn ang="0">
                  <a:pos x="150" y="119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30" y="0"/>
                </a:cxn>
                <a:cxn ang="0">
                  <a:pos x="37" y="6"/>
                </a:cxn>
                <a:cxn ang="0">
                  <a:pos x="52" y="11"/>
                </a:cxn>
                <a:cxn ang="0">
                  <a:pos x="60" y="11"/>
                </a:cxn>
                <a:cxn ang="0">
                  <a:pos x="75" y="23"/>
                </a:cxn>
                <a:cxn ang="0">
                  <a:pos x="128" y="56"/>
                </a:cxn>
              </a:cxnLst>
              <a:pathLst>
                <a:path w="526" h="299">
                  <a:moveTo>
                    <a:pt x="128" y="56"/>
                  </a:moveTo>
                  <a:lnTo>
                    <a:pt x="158" y="79"/>
                  </a:lnTo>
                  <a:lnTo>
                    <a:pt x="173" y="85"/>
                  </a:lnTo>
                  <a:lnTo>
                    <a:pt x="188" y="90"/>
                  </a:lnTo>
                  <a:lnTo>
                    <a:pt x="195" y="102"/>
                  </a:lnTo>
                  <a:lnTo>
                    <a:pt x="210" y="107"/>
                  </a:lnTo>
                  <a:lnTo>
                    <a:pt x="218" y="113"/>
                  </a:lnTo>
                  <a:lnTo>
                    <a:pt x="233" y="119"/>
                  </a:lnTo>
                  <a:lnTo>
                    <a:pt x="255" y="135"/>
                  </a:lnTo>
                  <a:lnTo>
                    <a:pt x="270" y="135"/>
                  </a:lnTo>
                  <a:lnTo>
                    <a:pt x="278" y="147"/>
                  </a:lnTo>
                  <a:lnTo>
                    <a:pt x="293" y="152"/>
                  </a:lnTo>
                  <a:lnTo>
                    <a:pt x="308" y="158"/>
                  </a:lnTo>
                  <a:lnTo>
                    <a:pt x="316" y="164"/>
                  </a:lnTo>
                  <a:lnTo>
                    <a:pt x="323" y="164"/>
                  </a:lnTo>
                  <a:lnTo>
                    <a:pt x="338" y="169"/>
                  </a:lnTo>
                  <a:lnTo>
                    <a:pt x="353" y="175"/>
                  </a:lnTo>
                  <a:lnTo>
                    <a:pt x="368" y="181"/>
                  </a:lnTo>
                  <a:lnTo>
                    <a:pt x="383" y="186"/>
                  </a:lnTo>
                  <a:lnTo>
                    <a:pt x="398" y="192"/>
                  </a:lnTo>
                  <a:lnTo>
                    <a:pt x="413" y="197"/>
                  </a:lnTo>
                  <a:lnTo>
                    <a:pt x="443" y="220"/>
                  </a:lnTo>
                  <a:lnTo>
                    <a:pt x="458" y="226"/>
                  </a:lnTo>
                  <a:lnTo>
                    <a:pt x="473" y="231"/>
                  </a:lnTo>
                  <a:lnTo>
                    <a:pt x="488" y="243"/>
                  </a:lnTo>
                  <a:lnTo>
                    <a:pt x="504" y="248"/>
                  </a:lnTo>
                  <a:lnTo>
                    <a:pt x="526" y="265"/>
                  </a:lnTo>
                  <a:lnTo>
                    <a:pt x="526" y="293"/>
                  </a:lnTo>
                  <a:lnTo>
                    <a:pt x="519" y="299"/>
                  </a:lnTo>
                  <a:lnTo>
                    <a:pt x="504" y="293"/>
                  </a:lnTo>
                  <a:lnTo>
                    <a:pt x="488" y="288"/>
                  </a:lnTo>
                  <a:lnTo>
                    <a:pt x="466" y="271"/>
                  </a:lnTo>
                  <a:lnTo>
                    <a:pt x="451" y="265"/>
                  </a:lnTo>
                  <a:lnTo>
                    <a:pt x="443" y="260"/>
                  </a:lnTo>
                  <a:lnTo>
                    <a:pt x="428" y="254"/>
                  </a:lnTo>
                  <a:lnTo>
                    <a:pt x="406" y="243"/>
                  </a:lnTo>
                  <a:lnTo>
                    <a:pt x="391" y="237"/>
                  </a:lnTo>
                  <a:lnTo>
                    <a:pt x="376" y="226"/>
                  </a:lnTo>
                  <a:lnTo>
                    <a:pt x="361" y="220"/>
                  </a:lnTo>
                  <a:lnTo>
                    <a:pt x="338" y="209"/>
                  </a:lnTo>
                  <a:lnTo>
                    <a:pt x="323" y="203"/>
                  </a:lnTo>
                  <a:lnTo>
                    <a:pt x="301" y="197"/>
                  </a:lnTo>
                  <a:lnTo>
                    <a:pt x="285" y="186"/>
                  </a:lnTo>
                  <a:lnTo>
                    <a:pt x="270" y="181"/>
                  </a:lnTo>
                  <a:lnTo>
                    <a:pt x="248" y="175"/>
                  </a:lnTo>
                  <a:lnTo>
                    <a:pt x="233" y="169"/>
                  </a:lnTo>
                  <a:lnTo>
                    <a:pt x="218" y="158"/>
                  </a:lnTo>
                  <a:lnTo>
                    <a:pt x="195" y="147"/>
                  </a:lnTo>
                  <a:lnTo>
                    <a:pt x="180" y="141"/>
                  </a:lnTo>
                  <a:lnTo>
                    <a:pt x="150" y="119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6"/>
                  </a:lnTo>
                  <a:lnTo>
                    <a:pt x="15" y="0"/>
                  </a:lnTo>
                  <a:lnTo>
                    <a:pt x="30" y="0"/>
                  </a:lnTo>
                  <a:lnTo>
                    <a:pt x="37" y="6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75" y="23"/>
                  </a:lnTo>
                  <a:lnTo>
                    <a:pt x="128" y="5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6" name="Freeform 123"/>
            <p:cNvSpPr/>
            <p:nvPr/>
          </p:nvSpPr>
          <p:spPr>
            <a:xfrm>
              <a:off x="571" y="1382"/>
              <a:ext cx="587" cy="349"/>
            </a:xfrm>
            <a:custGeom>
              <a:avLst/>
              <a:gdLst/>
              <a:ahLst/>
              <a:cxnLst>
                <a:cxn ang="0">
                  <a:pos x="587" y="17"/>
                </a:cxn>
                <a:cxn ang="0">
                  <a:pos x="587" y="22"/>
                </a:cxn>
                <a:cxn ang="0">
                  <a:pos x="557" y="45"/>
                </a:cxn>
                <a:cxn ang="0">
                  <a:pos x="534" y="56"/>
                </a:cxn>
                <a:cxn ang="0">
                  <a:pos x="519" y="62"/>
                </a:cxn>
                <a:cxn ang="0">
                  <a:pos x="489" y="84"/>
                </a:cxn>
                <a:cxn ang="0">
                  <a:pos x="467" y="96"/>
                </a:cxn>
                <a:cxn ang="0">
                  <a:pos x="437" y="118"/>
                </a:cxn>
                <a:cxn ang="0">
                  <a:pos x="414" y="129"/>
                </a:cxn>
                <a:cxn ang="0">
                  <a:pos x="399" y="135"/>
                </a:cxn>
                <a:cxn ang="0">
                  <a:pos x="384" y="152"/>
                </a:cxn>
                <a:cxn ang="0">
                  <a:pos x="369" y="158"/>
                </a:cxn>
                <a:cxn ang="0">
                  <a:pos x="346" y="169"/>
                </a:cxn>
                <a:cxn ang="0">
                  <a:pos x="316" y="191"/>
                </a:cxn>
                <a:cxn ang="0">
                  <a:pos x="301" y="191"/>
                </a:cxn>
                <a:cxn ang="0">
                  <a:pos x="286" y="197"/>
                </a:cxn>
                <a:cxn ang="0">
                  <a:pos x="271" y="208"/>
                </a:cxn>
                <a:cxn ang="0">
                  <a:pos x="256" y="214"/>
                </a:cxn>
                <a:cxn ang="0">
                  <a:pos x="241" y="225"/>
                </a:cxn>
                <a:cxn ang="0">
                  <a:pos x="226" y="231"/>
                </a:cxn>
                <a:cxn ang="0">
                  <a:pos x="211" y="237"/>
                </a:cxn>
                <a:cxn ang="0">
                  <a:pos x="204" y="242"/>
                </a:cxn>
                <a:cxn ang="0">
                  <a:pos x="188" y="248"/>
                </a:cxn>
                <a:cxn ang="0">
                  <a:pos x="158" y="270"/>
                </a:cxn>
                <a:cxn ang="0">
                  <a:pos x="143" y="276"/>
                </a:cxn>
                <a:cxn ang="0">
                  <a:pos x="121" y="293"/>
                </a:cxn>
                <a:cxn ang="0">
                  <a:pos x="106" y="299"/>
                </a:cxn>
                <a:cxn ang="0">
                  <a:pos x="61" y="332"/>
                </a:cxn>
                <a:cxn ang="0">
                  <a:pos x="46" y="338"/>
                </a:cxn>
                <a:cxn ang="0">
                  <a:pos x="38" y="349"/>
                </a:cxn>
                <a:cxn ang="0">
                  <a:pos x="31" y="344"/>
                </a:cxn>
                <a:cxn ang="0">
                  <a:pos x="16" y="344"/>
                </a:cxn>
                <a:cxn ang="0">
                  <a:pos x="8" y="338"/>
                </a:cxn>
                <a:cxn ang="0">
                  <a:pos x="0" y="338"/>
                </a:cxn>
                <a:cxn ang="0">
                  <a:pos x="0" y="316"/>
                </a:cxn>
                <a:cxn ang="0">
                  <a:pos x="8" y="310"/>
                </a:cxn>
                <a:cxn ang="0">
                  <a:pos x="16" y="310"/>
                </a:cxn>
                <a:cxn ang="0">
                  <a:pos x="31" y="299"/>
                </a:cxn>
                <a:cxn ang="0">
                  <a:pos x="38" y="299"/>
                </a:cxn>
                <a:cxn ang="0">
                  <a:pos x="98" y="254"/>
                </a:cxn>
                <a:cxn ang="0">
                  <a:pos x="128" y="237"/>
                </a:cxn>
                <a:cxn ang="0">
                  <a:pos x="158" y="220"/>
                </a:cxn>
                <a:cxn ang="0">
                  <a:pos x="181" y="203"/>
                </a:cxn>
                <a:cxn ang="0">
                  <a:pos x="211" y="191"/>
                </a:cxn>
                <a:cxn ang="0">
                  <a:pos x="241" y="175"/>
                </a:cxn>
                <a:cxn ang="0">
                  <a:pos x="271" y="163"/>
                </a:cxn>
                <a:cxn ang="0">
                  <a:pos x="301" y="146"/>
                </a:cxn>
                <a:cxn ang="0">
                  <a:pos x="331" y="129"/>
                </a:cxn>
                <a:cxn ang="0">
                  <a:pos x="361" y="118"/>
                </a:cxn>
                <a:cxn ang="0">
                  <a:pos x="384" y="101"/>
                </a:cxn>
                <a:cxn ang="0">
                  <a:pos x="414" y="84"/>
                </a:cxn>
                <a:cxn ang="0">
                  <a:pos x="444" y="67"/>
                </a:cxn>
                <a:cxn ang="0">
                  <a:pos x="504" y="22"/>
                </a:cxn>
                <a:cxn ang="0">
                  <a:pos x="519" y="17"/>
                </a:cxn>
                <a:cxn ang="0">
                  <a:pos x="534" y="5"/>
                </a:cxn>
                <a:cxn ang="0">
                  <a:pos x="542" y="5"/>
                </a:cxn>
                <a:cxn ang="0">
                  <a:pos x="557" y="0"/>
                </a:cxn>
                <a:cxn ang="0">
                  <a:pos x="572" y="0"/>
                </a:cxn>
                <a:cxn ang="0">
                  <a:pos x="579" y="5"/>
                </a:cxn>
                <a:cxn ang="0">
                  <a:pos x="587" y="17"/>
                </a:cxn>
              </a:cxnLst>
              <a:pathLst>
                <a:path w="587" h="349">
                  <a:moveTo>
                    <a:pt x="587" y="17"/>
                  </a:moveTo>
                  <a:lnTo>
                    <a:pt x="587" y="22"/>
                  </a:lnTo>
                  <a:lnTo>
                    <a:pt x="557" y="45"/>
                  </a:lnTo>
                  <a:lnTo>
                    <a:pt x="534" y="56"/>
                  </a:lnTo>
                  <a:lnTo>
                    <a:pt x="519" y="62"/>
                  </a:lnTo>
                  <a:lnTo>
                    <a:pt x="489" y="84"/>
                  </a:lnTo>
                  <a:lnTo>
                    <a:pt x="467" y="96"/>
                  </a:lnTo>
                  <a:lnTo>
                    <a:pt x="437" y="118"/>
                  </a:lnTo>
                  <a:lnTo>
                    <a:pt x="414" y="129"/>
                  </a:lnTo>
                  <a:lnTo>
                    <a:pt x="399" y="135"/>
                  </a:lnTo>
                  <a:lnTo>
                    <a:pt x="384" y="152"/>
                  </a:lnTo>
                  <a:lnTo>
                    <a:pt x="369" y="158"/>
                  </a:lnTo>
                  <a:lnTo>
                    <a:pt x="346" y="169"/>
                  </a:lnTo>
                  <a:lnTo>
                    <a:pt x="316" y="191"/>
                  </a:lnTo>
                  <a:lnTo>
                    <a:pt x="301" y="191"/>
                  </a:lnTo>
                  <a:lnTo>
                    <a:pt x="286" y="197"/>
                  </a:lnTo>
                  <a:lnTo>
                    <a:pt x="271" y="208"/>
                  </a:lnTo>
                  <a:lnTo>
                    <a:pt x="256" y="214"/>
                  </a:lnTo>
                  <a:lnTo>
                    <a:pt x="241" y="225"/>
                  </a:lnTo>
                  <a:lnTo>
                    <a:pt x="226" y="231"/>
                  </a:lnTo>
                  <a:lnTo>
                    <a:pt x="211" y="237"/>
                  </a:lnTo>
                  <a:lnTo>
                    <a:pt x="204" y="242"/>
                  </a:lnTo>
                  <a:lnTo>
                    <a:pt x="188" y="248"/>
                  </a:lnTo>
                  <a:lnTo>
                    <a:pt x="158" y="270"/>
                  </a:lnTo>
                  <a:lnTo>
                    <a:pt x="143" y="276"/>
                  </a:lnTo>
                  <a:lnTo>
                    <a:pt x="121" y="293"/>
                  </a:lnTo>
                  <a:lnTo>
                    <a:pt x="106" y="299"/>
                  </a:lnTo>
                  <a:lnTo>
                    <a:pt x="61" y="332"/>
                  </a:lnTo>
                  <a:lnTo>
                    <a:pt x="46" y="338"/>
                  </a:lnTo>
                  <a:lnTo>
                    <a:pt x="38" y="349"/>
                  </a:lnTo>
                  <a:lnTo>
                    <a:pt x="31" y="344"/>
                  </a:lnTo>
                  <a:lnTo>
                    <a:pt x="16" y="344"/>
                  </a:lnTo>
                  <a:lnTo>
                    <a:pt x="8" y="338"/>
                  </a:lnTo>
                  <a:lnTo>
                    <a:pt x="0" y="338"/>
                  </a:lnTo>
                  <a:lnTo>
                    <a:pt x="0" y="316"/>
                  </a:lnTo>
                  <a:lnTo>
                    <a:pt x="8" y="310"/>
                  </a:lnTo>
                  <a:lnTo>
                    <a:pt x="16" y="310"/>
                  </a:lnTo>
                  <a:lnTo>
                    <a:pt x="31" y="299"/>
                  </a:lnTo>
                  <a:lnTo>
                    <a:pt x="38" y="299"/>
                  </a:lnTo>
                  <a:lnTo>
                    <a:pt x="98" y="254"/>
                  </a:lnTo>
                  <a:lnTo>
                    <a:pt x="128" y="237"/>
                  </a:lnTo>
                  <a:lnTo>
                    <a:pt x="158" y="220"/>
                  </a:lnTo>
                  <a:lnTo>
                    <a:pt x="181" y="203"/>
                  </a:lnTo>
                  <a:lnTo>
                    <a:pt x="211" y="191"/>
                  </a:lnTo>
                  <a:lnTo>
                    <a:pt x="241" y="175"/>
                  </a:lnTo>
                  <a:lnTo>
                    <a:pt x="271" y="163"/>
                  </a:lnTo>
                  <a:lnTo>
                    <a:pt x="301" y="146"/>
                  </a:lnTo>
                  <a:lnTo>
                    <a:pt x="331" y="129"/>
                  </a:lnTo>
                  <a:lnTo>
                    <a:pt x="361" y="118"/>
                  </a:lnTo>
                  <a:lnTo>
                    <a:pt x="384" y="101"/>
                  </a:lnTo>
                  <a:lnTo>
                    <a:pt x="414" y="84"/>
                  </a:lnTo>
                  <a:lnTo>
                    <a:pt x="444" y="67"/>
                  </a:lnTo>
                  <a:lnTo>
                    <a:pt x="504" y="22"/>
                  </a:lnTo>
                  <a:lnTo>
                    <a:pt x="519" y="17"/>
                  </a:lnTo>
                  <a:lnTo>
                    <a:pt x="534" y="5"/>
                  </a:lnTo>
                  <a:lnTo>
                    <a:pt x="542" y="5"/>
                  </a:lnTo>
                  <a:lnTo>
                    <a:pt x="557" y="0"/>
                  </a:lnTo>
                  <a:lnTo>
                    <a:pt x="572" y="0"/>
                  </a:lnTo>
                  <a:lnTo>
                    <a:pt x="579" y="5"/>
                  </a:lnTo>
                  <a:lnTo>
                    <a:pt x="587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7" name="Freeform 124"/>
            <p:cNvSpPr/>
            <p:nvPr/>
          </p:nvSpPr>
          <p:spPr>
            <a:xfrm>
              <a:off x="1354" y="1427"/>
              <a:ext cx="75" cy="39"/>
            </a:xfrm>
            <a:custGeom>
              <a:avLst/>
              <a:gdLst/>
              <a:ahLst/>
              <a:cxnLst>
                <a:cxn ang="0">
                  <a:pos x="75" y="22"/>
                </a:cxn>
                <a:cxn ang="0">
                  <a:pos x="75" y="28"/>
                </a:cxn>
                <a:cxn ang="0">
                  <a:pos x="60" y="39"/>
                </a:cxn>
                <a:cxn ang="0">
                  <a:pos x="30" y="39"/>
                </a:cxn>
                <a:cxn ang="0">
                  <a:pos x="22" y="34"/>
                </a:cxn>
                <a:cxn ang="0">
                  <a:pos x="7" y="28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15" y="5"/>
                </a:cxn>
                <a:cxn ang="0">
                  <a:pos x="22" y="0"/>
                </a:cxn>
                <a:cxn ang="0">
                  <a:pos x="60" y="0"/>
                </a:cxn>
                <a:cxn ang="0">
                  <a:pos x="75" y="11"/>
                </a:cxn>
                <a:cxn ang="0">
                  <a:pos x="75" y="22"/>
                </a:cxn>
              </a:cxnLst>
              <a:pathLst>
                <a:path w="75" h="39">
                  <a:moveTo>
                    <a:pt x="75" y="22"/>
                  </a:moveTo>
                  <a:lnTo>
                    <a:pt x="75" y="28"/>
                  </a:lnTo>
                  <a:lnTo>
                    <a:pt x="60" y="39"/>
                  </a:lnTo>
                  <a:lnTo>
                    <a:pt x="30" y="39"/>
                  </a:lnTo>
                  <a:lnTo>
                    <a:pt x="22" y="34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60" y="0"/>
                  </a:lnTo>
                  <a:lnTo>
                    <a:pt x="75" y="11"/>
                  </a:lnTo>
                  <a:lnTo>
                    <a:pt x="75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8" name="Freeform 125"/>
            <p:cNvSpPr/>
            <p:nvPr/>
          </p:nvSpPr>
          <p:spPr>
            <a:xfrm>
              <a:off x="1948" y="1432"/>
              <a:ext cx="52" cy="40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52" y="29"/>
                </a:cxn>
                <a:cxn ang="0">
                  <a:pos x="45" y="40"/>
                </a:cxn>
                <a:cxn ang="0">
                  <a:pos x="7" y="40"/>
                </a:cxn>
                <a:cxn ang="0">
                  <a:pos x="0" y="29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45" y="0"/>
                </a:cxn>
                <a:cxn ang="0">
                  <a:pos x="52" y="6"/>
                </a:cxn>
              </a:cxnLst>
              <a:pathLst>
                <a:path w="52" h="40">
                  <a:moveTo>
                    <a:pt x="52" y="6"/>
                  </a:moveTo>
                  <a:lnTo>
                    <a:pt x="52" y="29"/>
                  </a:lnTo>
                  <a:lnTo>
                    <a:pt x="45" y="40"/>
                  </a:lnTo>
                  <a:lnTo>
                    <a:pt x="7" y="40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45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09" name="Freeform 126"/>
            <p:cNvSpPr/>
            <p:nvPr/>
          </p:nvSpPr>
          <p:spPr>
            <a:xfrm>
              <a:off x="4557" y="1438"/>
              <a:ext cx="165" cy="130"/>
            </a:xfrm>
            <a:custGeom>
              <a:avLst/>
              <a:gdLst/>
              <a:ahLst/>
              <a:cxnLst>
                <a:cxn ang="0">
                  <a:pos x="128" y="40"/>
                </a:cxn>
                <a:cxn ang="0">
                  <a:pos x="135" y="45"/>
                </a:cxn>
                <a:cxn ang="0">
                  <a:pos x="150" y="40"/>
                </a:cxn>
                <a:cxn ang="0">
                  <a:pos x="158" y="45"/>
                </a:cxn>
                <a:cxn ang="0">
                  <a:pos x="165" y="45"/>
                </a:cxn>
                <a:cxn ang="0">
                  <a:pos x="165" y="51"/>
                </a:cxn>
                <a:cxn ang="0">
                  <a:pos x="158" y="51"/>
                </a:cxn>
                <a:cxn ang="0">
                  <a:pos x="150" y="57"/>
                </a:cxn>
                <a:cxn ang="0">
                  <a:pos x="158" y="57"/>
                </a:cxn>
                <a:cxn ang="0">
                  <a:pos x="143" y="62"/>
                </a:cxn>
                <a:cxn ang="0">
                  <a:pos x="135" y="68"/>
                </a:cxn>
                <a:cxn ang="0">
                  <a:pos x="135" y="113"/>
                </a:cxn>
                <a:cxn ang="0">
                  <a:pos x="128" y="113"/>
                </a:cxn>
                <a:cxn ang="0">
                  <a:pos x="120" y="119"/>
                </a:cxn>
                <a:cxn ang="0">
                  <a:pos x="120" y="124"/>
                </a:cxn>
                <a:cxn ang="0">
                  <a:pos x="113" y="124"/>
                </a:cxn>
                <a:cxn ang="0">
                  <a:pos x="98" y="113"/>
                </a:cxn>
                <a:cxn ang="0">
                  <a:pos x="90" y="113"/>
                </a:cxn>
                <a:cxn ang="0">
                  <a:pos x="83" y="107"/>
                </a:cxn>
                <a:cxn ang="0">
                  <a:pos x="45" y="107"/>
                </a:cxn>
                <a:cxn ang="0">
                  <a:pos x="15" y="130"/>
                </a:cxn>
                <a:cxn ang="0">
                  <a:pos x="0" y="130"/>
                </a:cxn>
                <a:cxn ang="0">
                  <a:pos x="0" y="119"/>
                </a:cxn>
                <a:cxn ang="0">
                  <a:pos x="7" y="107"/>
                </a:cxn>
                <a:cxn ang="0">
                  <a:pos x="22" y="96"/>
                </a:cxn>
                <a:cxn ang="0">
                  <a:pos x="30" y="85"/>
                </a:cxn>
                <a:cxn ang="0">
                  <a:pos x="30" y="79"/>
                </a:cxn>
                <a:cxn ang="0">
                  <a:pos x="22" y="73"/>
                </a:cxn>
                <a:cxn ang="0">
                  <a:pos x="15" y="73"/>
                </a:cxn>
                <a:cxn ang="0">
                  <a:pos x="7" y="62"/>
                </a:cxn>
                <a:cxn ang="0">
                  <a:pos x="30" y="45"/>
                </a:cxn>
                <a:cxn ang="0">
                  <a:pos x="45" y="51"/>
                </a:cxn>
                <a:cxn ang="0">
                  <a:pos x="60" y="45"/>
                </a:cxn>
                <a:cxn ang="0">
                  <a:pos x="75" y="34"/>
                </a:cxn>
                <a:cxn ang="0">
                  <a:pos x="83" y="23"/>
                </a:cxn>
                <a:cxn ang="0">
                  <a:pos x="90" y="11"/>
                </a:cxn>
                <a:cxn ang="0">
                  <a:pos x="98" y="6"/>
                </a:cxn>
                <a:cxn ang="0">
                  <a:pos x="113" y="0"/>
                </a:cxn>
                <a:cxn ang="0">
                  <a:pos x="113" y="34"/>
                </a:cxn>
                <a:cxn ang="0">
                  <a:pos x="128" y="40"/>
                </a:cxn>
              </a:cxnLst>
              <a:pathLst>
                <a:path w="165" h="130">
                  <a:moveTo>
                    <a:pt x="128" y="40"/>
                  </a:moveTo>
                  <a:lnTo>
                    <a:pt x="135" y="45"/>
                  </a:lnTo>
                  <a:lnTo>
                    <a:pt x="150" y="40"/>
                  </a:lnTo>
                  <a:lnTo>
                    <a:pt x="158" y="45"/>
                  </a:lnTo>
                  <a:lnTo>
                    <a:pt x="165" y="45"/>
                  </a:lnTo>
                  <a:lnTo>
                    <a:pt x="165" y="51"/>
                  </a:lnTo>
                  <a:lnTo>
                    <a:pt x="158" y="51"/>
                  </a:lnTo>
                  <a:lnTo>
                    <a:pt x="150" y="57"/>
                  </a:lnTo>
                  <a:lnTo>
                    <a:pt x="158" y="57"/>
                  </a:lnTo>
                  <a:lnTo>
                    <a:pt x="143" y="62"/>
                  </a:lnTo>
                  <a:lnTo>
                    <a:pt x="135" y="68"/>
                  </a:lnTo>
                  <a:lnTo>
                    <a:pt x="135" y="113"/>
                  </a:lnTo>
                  <a:lnTo>
                    <a:pt x="128" y="113"/>
                  </a:lnTo>
                  <a:lnTo>
                    <a:pt x="120" y="119"/>
                  </a:lnTo>
                  <a:lnTo>
                    <a:pt x="120" y="124"/>
                  </a:lnTo>
                  <a:lnTo>
                    <a:pt x="113" y="124"/>
                  </a:lnTo>
                  <a:lnTo>
                    <a:pt x="98" y="113"/>
                  </a:lnTo>
                  <a:lnTo>
                    <a:pt x="90" y="113"/>
                  </a:lnTo>
                  <a:lnTo>
                    <a:pt x="83" y="107"/>
                  </a:lnTo>
                  <a:lnTo>
                    <a:pt x="45" y="107"/>
                  </a:lnTo>
                  <a:lnTo>
                    <a:pt x="15" y="130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7" y="107"/>
                  </a:lnTo>
                  <a:lnTo>
                    <a:pt x="22" y="96"/>
                  </a:lnTo>
                  <a:lnTo>
                    <a:pt x="30" y="85"/>
                  </a:lnTo>
                  <a:lnTo>
                    <a:pt x="30" y="79"/>
                  </a:lnTo>
                  <a:lnTo>
                    <a:pt x="22" y="73"/>
                  </a:lnTo>
                  <a:lnTo>
                    <a:pt x="15" y="73"/>
                  </a:lnTo>
                  <a:lnTo>
                    <a:pt x="7" y="62"/>
                  </a:lnTo>
                  <a:lnTo>
                    <a:pt x="30" y="45"/>
                  </a:lnTo>
                  <a:lnTo>
                    <a:pt x="45" y="51"/>
                  </a:lnTo>
                  <a:lnTo>
                    <a:pt x="60" y="45"/>
                  </a:lnTo>
                  <a:lnTo>
                    <a:pt x="75" y="34"/>
                  </a:lnTo>
                  <a:lnTo>
                    <a:pt x="83" y="23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13" y="0"/>
                  </a:lnTo>
                  <a:lnTo>
                    <a:pt x="113" y="34"/>
                  </a:lnTo>
                  <a:lnTo>
                    <a:pt x="128" y="4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0" name="Freeform 127"/>
            <p:cNvSpPr/>
            <p:nvPr/>
          </p:nvSpPr>
          <p:spPr>
            <a:xfrm>
              <a:off x="2143" y="1444"/>
              <a:ext cx="83" cy="67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83" y="39"/>
                </a:cxn>
                <a:cxn ang="0">
                  <a:pos x="75" y="51"/>
                </a:cxn>
                <a:cxn ang="0">
                  <a:pos x="68" y="62"/>
                </a:cxn>
                <a:cxn ang="0">
                  <a:pos x="53" y="67"/>
                </a:cxn>
                <a:cxn ang="0">
                  <a:pos x="45" y="67"/>
                </a:cxn>
                <a:cxn ang="0">
                  <a:pos x="38" y="62"/>
                </a:cxn>
                <a:cxn ang="0">
                  <a:pos x="30" y="62"/>
                </a:cxn>
                <a:cxn ang="0">
                  <a:pos x="23" y="56"/>
                </a:cxn>
                <a:cxn ang="0">
                  <a:pos x="15" y="56"/>
                </a:cxn>
                <a:cxn ang="0">
                  <a:pos x="0" y="45"/>
                </a:cxn>
                <a:cxn ang="0">
                  <a:pos x="0" y="17"/>
                </a:cxn>
                <a:cxn ang="0">
                  <a:pos x="15" y="5"/>
                </a:cxn>
                <a:cxn ang="0">
                  <a:pos x="30" y="5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60" y="5"/>
                </a:cxn>
                <a:cxn ang="0">
                  <a:pos x="68" y="5"/>
                </a:cxn>
                <a:cxn ang="0">
                  <a:pos x="83" y="17"/>
                </a:cxn>
                <a:cxn ang="0">
                  <a:pos x="83" y="28"/>
                </a:cxn>
              </a:cxnLst>
              <a:pathLst>
                <a:path w="83" h="67">
                  <a:moveTo>
                    <a:pt x="83" y="28"/>
                  </a:moveTo>
                  <a:lnTo>
                    <a:pt x="83" y="39"/>
                  </a:lnTo>
                  <a:lnTo>
                    <a:pt x="75" y="51"/>
                  </a:lnTo>
                  <a:lnTo>
                    <a:pt x="68" y="62"/>
                  </a:lnTo>
                  <a:lnTo>
                    <a:pt x="53" y="67"/>
                  </a:lnTo>
                  <a:lnTo>
                    <a:pt x="45" y="67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15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0" y="5"/>
                  </a:lnTo>
                  <a:lnTo>
                    <a:pt x="68" y="5"/>
                  </a:lnTo>
                  <a:lnTo>
                    <a:pt x="83" y="17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1" name="Freeform 128"/>
            <p:cNvSpPr/>
            <p:nvPr/>
          </p:nvSpPr>
          <p:spPr>
            <a:xfrm>
              <a:off x="4346" y="1472"/>
              <a:ext cx="113" cy="434"/>
            </a:xfrm>
            <a:custGeom>
              <a:avLst/>
              <a:gdLst/>
              <a:ahLst/>
              <a:cxnLst>
                <a:cxn ang="0">
                  <a:pos x="91" y="321"/>
                </a:cxn>
                <a:cxn ang="0">
                  <a:pos x="106" y="338"/>
                </a:cxn>
                <a:cxn ang="0">
                  <a:pos x="106" y="350"/>
                </a:cxn>
                <a:cxn ang="0">
                  <a:pos x="113" y="367"/>
                </a:cxn>
                <a:cxn ang="0">
                  <a:pos x="113" y="389"/>
                </a:cxn>
                <a:cxn ang="0">
                  <a:pos x="106" y="406"/>
                </a:cxn>
                <a:cxn ang="0">
                  <a:pos x="98" y="417"/>
                </a:cxn>
                <a:cxn ang="0">
                  <a:pos x="76" y="434"/>
                </a:cxn>
                <a:cxn ang="0">
                  <a:pos x="68" y="434"/>
                </a:cxn>
                <a:cxn ang="0">
                  <a:pos x="60" y="429"/>
                </a:cxn>
                <a:cxn ang="0">
                  <a:pos x="53" y="429"/>
                </a:cxn>
                <a:cxn ang="0">
                  <a:pos x="45" y="423"/>
                </a:cxn>
                <a:cxn ang="0">
                  <a:pos x="38" y="423"/>
                </a:cxn>
                <a:cxn ang="0">
                  <a:pos x="38" y="417"/>
                </a:cxn>
                <a:cxn ang="0">
                  <a:pos x="15" y="406"/>
                </a:cxn>
                <a:cxn ang="0">
                  <a:pos x="0" y="389"/>
                </a:cxn>
                <a:cxn ang="0">
                  <a:pos x="0" y="344"/>
                </a:cxn>
                <a:cxn ang="0">
                  <a:pos x="8" y="321"/>
                </a:cxn>
                <a:cxn ang="0">
                  <a:pos x="8" y="305"/>
                </a:cxn>
                <a:cxn ang="0">
                  <a:pos x="0" y="288"/>
                </a:cxn>
                <a:cxn ang="0">
                  <a:pos x="0" y="141"/>
                </a:cxn>
                <a:cxn ang="0">
                  <a:pos x="8" y="107"/>
                </a:cxn>
                <a:cxn ang="0">
                  <a:pos x="15" y="73"/>
                </a:cxn>
                <a:cxn ang="0">
                  <a:pos x="30" y="34"/>
                </a:cxn>
                <a:cxn ang="0">
                  <a:pos x="45" y="0"/>
                </a:cxn>
                <a:cxn ang="0">
                  <a:pos x="60" y="39"/>
                </a:cxn>
                <a:cxn ang="0">
                  <a:pos x="76" y="79"/>
                </a:cxn>
                <a:cxn ang="0">
                  <a:pos x="83" y="118"/>
                </a:cxn>
                <a:cxn ang="0">
                  <a:pos x="91" y="158"/>
                </a:cxn>
                <a:cxn ang="0">
                  <a:pos x="91" y="321"/>
                </a:cxn>
              </a:cxnLst>
              <a:pathLst>
                <a:path w="113" h="434">
                  <a:moveTo>
                    <a:pt x="91" y="321"/>
                  </a:moveTo>
                  <a:lnTo>
                    <a:pt x="106" y="338"/>
                  </a:lnTo>
                  <a:lnTo>
                    <a:pt x="106" y="350"/>
                  </a:lnTo>
                  <a:lnTo>
                    <a:pt x="113" y="367"/>
                  </a:lnTo>
                  <a:lnTo>
                    <a:pt x="113" y="389"/>
                  </a:lnTo>
                  <a:lnTo>
                    <a:pt x="106" y="406"/>
                  </a:lnTo>
                  <a:lnTo>
                    <a:pt x="98" y="417"/>
                  </a:lnTo>
                  <a:lnTo>
                    <a:pt x="76" y="434"/>
                  </a:lnTo>
                  <a:lnTo>
                    <a:pt x="68" y="434"/>
                  </a:lnTo>
                  <a:lnTo>
                    <a:pt x="60" y="429"/>
                  </a:lnTo>
                  <a:lnTo>
                    <a:pt x="53" y="429"/>
                  </a:lnTo>
                  <a:lnTo>
                    <a:pt x="45" y="423"/>
                  </a:lnTo>
                  <a:lnTo>
                    <a:pt x="38" y="423"/>
                  </a:lnTo>
                  <a:lnTo>
                    <a:pt x="38" y="417"/>
                  </a:lnTo>
                  <a:lnTo>
                    <a:pt x="15" y="406"/>
                  </a:lnTo>
                  <a:lnTo>
                    <a:pt x="0" y="389"/>
                  </a:lnTo>
                  <a:lnTo>
                    <a:pt x="0" y="344"/>
                  </a:lnTo>
                  <a:lnTo>
                    <a:pt x="8" y="321"/>
                  </a:lnTo>
                  <a:lnTo>
                    <a:pt x="8" y="305"/>
                  </a:lnTo>
                  <a:lnTo>
                    <a:pt x="0" y="288"/>
                  </a:lnTo>
                  <a:lnTo>
                    <a:pt x="0" y="141"/>
                  </a:lnTo>
                  <a:lnTo>
                    <a:pt x="8" y="107"/>
                  </a:lnTo>
                  <a:lnTo>
                    <a:pt x="15" y="73"/>
                  </a:lnTo>
                  <a:lnTo>
                    <a:pt x="30" y="34"/>
                  </a:lnTo>
                  <a:lnTo>
                    <a:pt x="45" y="0"/>
                  </a:lnTo>
                  <a:lnTo>
                    <a:pt x="60" y="39"/>
                  </a:lnTo>
                  <a:lnTo>
                    <a:pt x="76" y="79"/>
                  </a:lnTo>
                  <a:lnTo>
                    <a:pt x="83" y="118"/>
                  </a:lnTo>
                  <a:lnTo>
                    <a:pt x="91" y="158"/>
                  </a:lnTo>
                  <a:lnTo>
                    <a:pt x="91" y="32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2" name="Freeform 129"/>
            <p:cNvSpPr/>
            <p:nvPr/>
          </p:nvSpPr>
          <p:spPr>
            <a:xfrm>
              <a:off x="1542" y="1483"/>
              <a:ext cx="75" cy="45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75" y="12"/>
                </a:cxn>
                <a:cxn ang="0">
                  <a:pos x="67" y="23"/>
                </a:cxn>
                <a:cxn ang="0">
                  <a:pos x="60" y="28"/>
                </a:cxn>
                <a:cxn ang="0">
                  <a:pos x="60" y="40"/>
                </a:cxn>
                <a:cxn ang="0">
                  <a:pos x="52" y="40"/>
                </a:cxn>
                <a:cxn ang="0">
                  <a:pos x="45" y="45"/>
                </a:cxn>
                <a:cxn ang="0">
                  <a:pos x="7" y="45"/>
                </a:cxn>
                <a:cxn ang="0">
                  <a:pos x="7" y="34"/>
                </a:cxn>
                <a:cxn ang="0">
                  <a:pos x="0" y="28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60" y="0"/>
                </a:cxn>
                <a:cxn ang="0">
                  <a:pos x="60" y="6"/>
                </a:cxn>
              </a:cxnLst>
              <a:pathLst>
                <a:path w="75" h="45">
                  <a:moveTo>
                    <a:pt x="60" y="6"/>
                  </a:moveTo>
                  <a:lnTo>
                    <a:pt x="75" y="12"/>
                  </a:lnTo>
                  <a:lnTo>
                    <a:pt x="67" y="23"/>
                  </a:lnTo>
                  <a:lnTo>
                    <a:pt x="60" y="28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5" y="45"/>
                  </a:lnTo>
                  <a:lnTo>
                    <a:pt x="7" y="45"/>
                  </a:lnTo>
                  <a:lnTo>
                    <a:pt x="7" y="34"/>
                  </a:lnTo>
                  <a:lnTo>
                    <a:pt x="0" y="28"/>
                  </a:lnTo>
                  <a:lnTo>
                    <a:pt x="0" y="12"/>
                  </a:lnTo>
                  <a:lnTo>
                    <a:pt x="15" y="0"/>
                  </a:lnTo>
                  <a:lnTo>
                    <a:pt x="60" y="0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3" name="Freeform 130"/>
            <p:cNvSpPr/>
            <p:nvPr/>
          </p:nvSpPr>
          <p:spPr>
            <a:xfrm>
              <a:off x="4106" y="1483"/>
              <a:ext cx="165" cy="130"/>
            </a:xfrm>
            <a:custGeom>
              <a:avLst/>
              <a:gdLst/>
              <a:ahLst/>
              <a:cxnLst>
                <a:cxn ang="0">
                  <a:pos x="112" y="34"/>
                </a:cxn>
                <a:cxn ang="0">
                  <a:pos x="165" y="34"/>
                </a:cxn>
                <a:cxn ang="0">
                  <a:pos x="158" y="40"/>
                </a:cxn>
                <a:cxn ang="0">
                  <a:pos x="158" y="57"/>
                </a:cxn>
                <a:cxn ang="0">
                  <a:pos x="150" y="57"/>
                </a:cxn>
                <a:cxn ang="0">
                  <a:pos x="143" y="62"/>
                </a:cxn>
                <a:cxn ang="0">
                  <a:pos x="135" y="62"/>
                </a:cxn>
                <a:cxn ang="0">
                  <a:pos x="120" y="74"/>
                </a:cxn>
                <a:cxn ang="0">
                  <a:pos x="120" y="90"/>
                </a:cxn>
                <a:cxn ang="0">
                  <a:pos x="135" y="102"/>
                </a:cxn>
                <a:cxn ang="0">
                  <a:pos x="135" y="113"/>
                </a:cxn>
                <a:cxn ang="0">
                  <a:pos x="128" y="119"/>
                </a:cxn>
                <a:cxn ang="0">
                  <a:pos x="120" y="130"/>
                </a:cxn>
                <a:cxn ang="0">
                  <a:pos x="112" y="124"/>
                </a:cxn>
                <a:cxn ang="0">
                  <a:pos x="105" y="124"/>
                </a:cxn>
                <a:cxn ang="0">
                  <a:pos x="67" y="96"/>
                </a:cxn>
                <a:cxn ang="0">
                  <a:pos x="52" y="96"/>
                </a:cxn>
                <a:cxn ang="0">
                  <a:pos x="37" y="107"/>
                </a:cxn>
                <a:cxn ang="0">
                  <a:pos x="30" y="107"/>
                </a:cxn>
                <a:cxn ang="0">
                  <a:pos x="22" y="113"/>
                </a:cxn>
                <a:cxn ang="0">
                  <a:pos x="15" y="113"/>
                </a:cxn>
                <a:cxn ang="0">
                  <a:pos x="7" y="107"/>
                </a:cxn>
                <a:cxn ang="0">
                  <a:pos x="15" y="102"/>
                </a:cxn>
                <a:cxn ang="0">
                  <a:pos x="15" y="90"/>
                </a:cxn>
                <a:cxn ang="0">
                  <a:pos x="22" y="90"/>
                </a:cxn>
                <a:cxn ang="0">
                  <a:pos x="22" y="85"/>
                </a:cxn>
                <a:cxn ang="0">
                  <a:pos x="30" y="79"/>
                </a:cxn>
                <a:cxn ang="0">
                  <a:pos x="22" y="74"/>
                </a:cxn>
                <a:cxn ang="0">
                  <a:pos x="22" y="62"/>
                </a:cxn>
                <a:cxn ang="0">
                  <a:pos x="15" y="62"/>
                </a:cxn>
                <a:cxn ang="0">
                  <a:pos x="0" y="51"/>
                </a:cxn>
                <a:cxn ang="0">
                  <a:pos x="7" y="40"/>
                </a:cxn>
                <a:cxn ang="0">
                  <a:pos x="22" y="40"/>
                </a:cxn>
                <a:cxn ang="0">
                  <a:pos x="30" y="34"/>
                </a:cxn>
                <a:cxn ang="0">
                  <a:pos x="45" y="34"/>
                </a:cxn>
                <a:cxn ang="0">
                  <a:pos x="60" y="28"/>
                </a:cxn>
                <a:cxn ang="0">
                  <a:pos x="67" y="28"/>
                </a:cxn>
                <a:cxn ang="0">
                  <a:pos x="75" y="23"/>
                </a:cxn>
                <a:cxn ang="0">
                  <a:pos x="82" y="12"/>
                </a:cxn>
                <a:cxn ang="0">
                  <a:pos x="90" y="0"/>
                </a:cxn>
                <a:cxn ang="0">
                  <a:pos x="105" y="6"/>
                </a:cxn>
                <a:cxn ang="0">
                  <a:pos x="105" y="12"/>
                </a:cxn>
                <a:cxn ang="0">
                  <a:pos x="112" y="23"/>
                </a:cxn>
                <a:cxn ang="0">
                  <a:pos x="112" y="34"/>
                </a:cxn>
              </a:cxnLst>
              <a:pathLst>
                <a:path w="165" h="130">
                  <a:moveTo>
                    <a:pt x="112" y="34"/>
                  </a:moveTo>
                  <a:lnTo>
                    <a:pt x="165" y="34"/>
                  </a:lnTo>
                  <a:lnTo>
                    <a:pt x="158" y="40"/>
                  </a:lnTo>
                  <a:lnTo>
                    <a:pt x="158" y="57"/>
                  </a:lnTo>
                  <a:lnTo>
                    <a:pt x="150" y="57"/>
                  </a:lnTo>
                  <a:lnTo>
                    <a:pt x="143" y="62"/>
                  </a:lnTo>
                  <a:lnTo>
                    <a:pt x="135" y="62"/>
                  </a:lnTo>
                  <a:lnTo>
                    <a:pt x="120" y="74"/>
                  </a:lnTo>
                  <a:lnTo>
                    <a:pt x="120" y="90"/>
                  </a:lnTo>
                  <a:lnTo>
                    <a:pt x="135" y="102"/>
                  </a:lnTo>
                  <a:lnTo>
                    <a:pt x="135" y="113"/>
                  </a:lnTo>
                  <a:lnTo>
                    <a:pt x="128" y="119"/>
                  </a:lnTo>
                  <a:lnTo>
                    <a:pt x="120" y="130"/>
                  </a:lnTo>
                  <a:lnTo>
                    <a:pt x="112" y="124"/>
                  </a:lnTo>
                  <a:lnTo>
                    <a:pt x="105" y="124"/>
                  </a:lnTo>
                  <a:lnTo>
                    <a:pt x="67" y="96"/>
                  </a:lnTo>
                  <a:lnTo>
                    <a:pt x="52" y="96"/>
                  </a:lnTo>
                  <a:lnTo>
                    <a:pt x="37" y="107"/>
                  </a:lnTo>
                  <a:lnTo>
                    <a:pt x="30" y="107"/>
                  </a:lnTo>
                  <a:lnTo>
                    <a:pt x="22" y="113"/>
                  </a:lnTo>
                  <a:lnTo>
                    <a:pt x="15" y="113"/>
                  </a:lnTo>
                  <a:lnTo>
                    <a:pt x="7" y="107"/>
                  </a:lnTo>
                  <a:lnTo>
                    <a:pt x="15" y="102"/>
                  </a:lnTo>
                  <a:lnTo>
                    <a:pt x="15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30" y="79"/>
                  </a:lnTo>
                  <a:lnTo>
                    <a:pt x="22" y="74"/>
                  </a:lnTo>
                  <a:lnTo>
                    <a:pt x="22" y="62"/>
                  </a:lnTo>
                  <a:lnTo>
                    <a:pt x="15" y="62"/>
                  </a:lnTo>
                  <a:lnTo>
                    <a:pt x="0" y="51"/>
                  </a:lnTo>
                  <a:lnTo>
                    <a:pt x="7" y="40"/>
                  </a:lnTo>
                  <a:lnTo>
                    <a:pt x="22" y="40"/>
                  </a:lnTo>
                  <a:lnTo>
                    <a:pt x="30" y="34"/>
                  </a:lnTo>
                  <a:lnTo>
                    <a:pt x="45" y="34"/>
                  </a:lnTo>
                  <a:lnTo>
                    <a:pt x="60" y="28"/>
                  </a:lnTo>
                  <a:lnTo>
                    <a:pt x="67" y="28"/>
                  </a:lnTo>
                  <a:lnTo>
                    <a:pt x="75" y="23"/>
                  </a:lnTo>
                  <a:lnTo>
                    <a:pt x="82" y="12"/>
                  </a:lnTo>
                  <a:lnTo>
                    <a:pt x="90" y="0"/>
                  </a:lnTo>
                  <a:lnTo>
                    <a:pt x="105" y="6"/>
                  </a:lnTo>
                  <a:lnTo>
                    <a:pt x="105" y="12"/>
                  </a:lnTo>
                  <a:lnTo>
                    <a:pt x="112" y="23"/>
                  </a:lnTo>
                  <a:lnTo>
                    <a:pt x="112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4" name="Freeform 131"/>
            <p:cNvSpPr/>
            <p:nvPr/>
          </p:nvSpPr>
          <p:spPr>
            <a:xfrm>
              <a:off x="1135" y="1495"/>
              <a:ext cx="83" cy="56"/>
            </a:xfrm>
            <a:custGeom>
              <a:avLst/>
              <a:gdLst/>
              <a:ahLst/>
              <a:cxnLst>
                <a:cxn ang="0">
                  <a:pos x="83" y="28"/>
                </a:cxn>
                <a:cxn ang="0">
                  <a:pos x="76" y="39"/>
                </a:cxn>
                <a:cxn ang="0">
                  <a:pos x="76" y="45"/>
                </a:cxn>
                <a:cxn ang="0">
                  <a:pos x="68" y="50"/>
                </a:cxn>
                <a:cxn ang="0">
                  <a:pos x="53" y="56"/>
                </a:cxn>
                <a:cxn ang="0">
                  <a:pos x="38" y="56"/>
                </a:cxn>
                <a:cxn ang="0">
                  <a:pos x="31" y="50"/>
                </a:cxn>
                <a:cxn ang="0">
                  <a:pos x="23" y="50"/>
                </a:cxn>
                <a:cxn ang="0">
                  <a:pos x="15" y="45"/>
                </a:cxn>
                <a:cxn ang="0">
                  <a:pos x="8" y="45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8" y="16"/>
                </a:cxn>
                <a:cxn ang="0">
                  <a:pos x="15" y="11"/>
                </a:cxn>
                <a:cxn ang="0">
                  <a:pos x="23" y="0"/>
                </a:cxn>
                <a:cxn ang="0">
                  <a:pos x="46" y="0"/>
                </a:cxn>
                <a:cxn ang="0">
                  <a:pos x="53" y="5"/>
                </a:cxn>
                <a:cxn ang="0">
                  <a:pos x="61" y="5"/>
                </a:cxn>
                <a:cxn ang="0">
                  <a:pos x="76" y="16"/>
                </a:cxn>
                <a:cxn ang="0">
                  <a:pos x="83" y="16"/>
                </a:cxn>
                <a:cxn ang="0">
                  <a:pos x="83" y="28"/>
                </a:cxn>
              </a:cxnLst>
              <a:pathLst>
                <a:path w="83" h="56">
                  <a:moveTo>
                    <a:pt x="83" y="28"/>
                  </a:moveTo>
                  <a:lnTo>
                    <a:pt x="76" y="39"/>
                  </a:lnTo>
                  <a:lnTo>
                    <a:pt x="76" y="45"/>
                  </a:lnTo>
                  <a:lnTo>
                    <a:pt x="68" y="50"/>
                  </a:lnTo>
                  <a:lnTo>
                    <a:pt x="53" y="56"/>
                  </a:lnTo>
                  <a:lnTo>
                    <a:pt x="38" y="56"/>
                  </a:lnTo>
                  <a:lnTo>
                    <a:pt x="31" y="50"/>
                  </a:lnTo>
                  <a:lnTo>
                    <a:pt x="23" y="50"/>
                  </a:lnTo>
                  <a:lnTo>
                    <a:pt x="15" y="45"/>
                  </a:lnTo>
                  <a:lnTo>
                    <a:pt x="8" y="45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53" y="5"/>
                  </a:lnTo>
                  <a:lnTo>
                    <a:pt x="61" y="5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5" name="Freeform 132"/>
            <p:cNvSpPr/>
            <p:nvPr/>
          </p:nvSpPr>
          <p:spPr>
            <a:xfrm>
              <a:off x="2008" y="1495"/>
              <a:ext cx="346" cy="417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105" y="73"/>
                </a:cxn>
                <a:cxn ang="0">
                  <a:pos x="120" y="90"/>
                </a:cxn>
                <a:cxn ang="0">
                  <a:pos x="143" y="112"/>
                </a:cxn>
                <a:cxn ang="0">
                  <a:pos x="158" y="129"/>
                </a:cxn>
                <a:cxn ang="0">
                  <a:pos x="173" y="146"/>
                </a:cxn>
                <a:cxn ang="0">
                  <a:pos x="188" y="169"/>
                </a:cxn>
                <a:cxn ang="0">
                  <a:pos x="203" y="186"/>
                </a:cxn>
                <a:cxn ang="0">
                  <a:pos x="218" y="208"/>
                </a:cxn>
                <a:cxn ang="0">
                  <a:pos x="233" y="225"/>
                </a:cxn>
                <a:cxn ang="0">
                  <a:pos x="248" y="248"/>
                </a:cxn>
                <a:cxn ang="0">
                  <a:pos x="263" y="265"/>
                </a:cxn>
                <a:cxn ang="0">
                  <a:pos x="278" y="287"/>
                </a:cxn>
                <a:cxn ang="0">
                  <a:pos x="293" y="304"/>
                </a:cxn>
                <a:cxn ang="0">
                  <a:pos x="308" y="327"/>
                </a:cxn>
                <a:cxn ang="0">
                  <a:pos x="323" y="344"/>
                </a:cxn>
                <a:cxn ang="0">
                  <a:pos x="338" y="360"/>
                </a:cxn>
                <a:cxn ang="0">
                  <a:pos x="338" y="372"/>
                </a:cxn>
                <a:cxn ang="0">
                  <a:pos x="346" y="383"/>
                </a:cxn>
                <a:cxn ang="0">
                  <a:pos x="346" y="389"/>
                </a:cxn>
                <a:cxn ang="0">
                  <a:pos x="338" y="400"/>
                </a:cxn>
                <a:cxn ang="0">
                  <a:pos x="338" y="406"/>
                </a:cxn>
                <a:cxn ang="0">
                  <a:pos x="323" y="417"/>
                </a:cxn>
                <a:cxn ang="0">
                  <a:pos x="308" y="411"/>
                </a:cxn>
                <a:cxn ang="0">
                  <a:pos x="293" y="389"/>
                </a:cxn>
                <a:cxn ang="0">
                  <a:pos x="278" y="360"/>
                </a:cxn>
                <a:cxn ang="0">
                  <a:pos x="255" y="338"/>
                </a:cxn>
                <a:cxn ang="0">
                  <a:pos x="240" y="315"/>
                </a:cxn>
                <a:cxn ang="0">
                  <a:pos x="225" y="293"/>
                </a:cxn>
                <a:cxn ang="0">
                  <a:pos x="203" y="265"/>
                </a:cxn>
                <a:cxn ang="0">
                  <a:pos x="188" y="242"/>
                </a:cxn>
                <a:cxn ang="0">
                  <a:pos x="173" y="219"/>
                </a:cxn>
                <a:cxn ang="0">
                  <a:pos x="150" y="191"/>
                </a:cxn>
                <a:cxn ang="0">
                  <a:pos x="135" y="169"/>
                </a:cxn>
                <a:cxn ang="0">
                  <a:pos x="113" y="146"/>
                </a:cxn>
                <a:cxn ang="0">
                  <a:pos x="90" y="124"/>
                </a:cxn>
                <a:cxn ang="0">
                  <a:pos x="67" y="101"/>
                </a:cxn>
                <a:cxn ang="0">
                  <a:pos x="52" y="78"/>
                </a:cxn>
                <a:cxn ang="0">
                  <a:pos x="30" y="56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37" y="5"/>
                </a:cxn>
                <a:cxn ang="0">
                  <a:pos x="52" y="11"/>
                </a:cxn>
                <a:cxn ang="0">
                  <a:pos x="60" y="22"/>
                </a:cxn>
                <a:cxn ang="0">
                  <a:pos x="75" y="33"/>
                </a:cxn>
                <a:cxn ang="0">
                  <a:pos x="82" y="45"/>
                </a:cxn>
                <a:cxn ang="0">
                  <a:pos x="90" y="50"/>
                </a:cxn>
              </a:cxnLst>
              <a:pathLst>
                <a:path w="346" h="417">
                  <a:moveTo>
                    <a:pt x="90" y="50"/>
                  </a:moveTo>
                  <a:lnTo>
                    <a:pt x="105" y="73"/>
                  </a:lnTo>
                  <a:lnTo>
                    <a:pt x="120" y="90"/>
                  </a:lnTo>
                  <a:lnTo>
                    <a:pt x="143" y="112"/>
                  </a:lnTo>
                  <a:lnTo>
                    <a:pt x="158" y="129"/>
                  </a:lnTo>
                  <a:lnTo>
                    <a:pt x="173" y="146"/>
                  </a:lnTo>
                  <a:lnTo>
                    <a:pt x="188" y="169"/>
                  </a:lnTo>
                  <a:lnTo>
                    <a:pt x="203" y="186"/>
                  </a:lnTo>
                  <a:lnTo>
                    <a:pt x="218" y="208"/>
                  </a:lnTo>
                  <a:lnTo>
                    <a:pt x="233" y="225"/>
                  </a:lnTo>
                  <a:lnTo>
                    <a:pt x="248" y="248"/>
                  </a:lnTo>
                  <a:lnTo>
                    <a:pt x="263" y="265"/>
                  </a:lnTo>
                  <a:lnTo>
                    <a:pt x="278" y="287"/>
                  </a:lnTo>
                  <a:lnTo>
                    <a:pt x="293" y="304"/>
                  </a:lnTo>
                  <a:lnTo>
                    <a:pt x="308" y="327"/>
                  </a:lnTo>
                  <a:lnTo>
                    <a:pt x="323" y="344"/>
                  </a:lnTo>
                  <a:lnTo>
                    <a:pt x="338" y="360"/>
                  </a:lnTo>
                  <a:lnTo>
                    <a:pt x="338" y="372"/>
                  </a:lnTo>
                  <a:lnTo>
                    <a:pt x="346" y="383"/>
                  </a:lnTo>
                  <a:lnTo>
                    <a:pt x="346" y="389"/>
                  </a:lnTo>
                  <a:lnTo>
                    <a:pt x="338" y="400"/>
                  </a:lnTo>
                  <a:lnTo>
                    <a:pt x="338" y="406"/>
                  </a:lnTo>
                  <a:lnTo>
                    <a:pt x="323" y="417"/>
                  </a:lnTo>
                  <a:lnTo>
                    <a:pt x="308" y="411"/>
                  </a:lnTo>
                  <a:lnTo>
                    <a:pt x="293" y="389"/>
                  </a:lnTo>
                  <a:lnTo>
                    <a:pt x="278" y="360"/>
                  </a:lnTo>
                  <a:lnTo>
                    <a:pt x="255" y="338"/>
                  </a:lnTo>
                  <a:lnTo>
                    <a:pt x="240" y="315"/>
                  </a:lnTo>
                  <a:lnTo>
                    <a:pt x="225" y="293"/>
                  </a:lnTo>
                  <a:lnTo>
                    <a:pt x="203" y="265"/>
                  </a:lnTo>
                  <a:lnTo>
                    <a:pt x="188" y="242"/>
                  </a:lnTo>
                  <a:lnTo>
                    <a:pt x="173" y="219"/>
                  </a:lnTo>
                  <a:lnTo>
                    <a:pt x="150" y="191"/>
                  </a:lnTo>
                  <a:lnTo>
                    <a:pt x="135" y="169"/>
                  </a:lnTo>
                  <a:lnTo>
                    <a:pt x="113" y="146"/>
                  </a:lnTo>
                  <a:lnTo>
                    <a:pt x="90" y="124"/>
                  </a:lnTo>
                  <a:lnTo>
                    <a:pt x="67" y="101"/>
                  </a:lnTo>
                  <a:lnTo>
                    <a:pt x="52" y="78"/>
                  </a:lnTo>
                  <a:lnTo>
                    <a:pt x="30" y="56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2" y="11"/>
                  </a:lnTo>
                  <a:lnTo>
                    <a:pt x="60" y="22"/>
                  </a:lnTo>
                  <a:lnTo>
                    <a:pt x="75" y="33"/>
                  </a:lnTo>
                  <a:lnTo>
                    <a:pt x="82" y="45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6" name="Freeform 133"/>
            <p:cNvSpPr/>
            <p:nvPr/>
          </p:nvSpPr>
          <p:spPr>
            <a:xfrm>
              <a:off x="1760" y="1506"/>
              <a:ext cx="60" cy="39"/>
            </a:xfrm>
            <a:custGeom>
              <a:avLst/>
              <a:gdLst/>
              <a:ahLst/>
              <a:cxnLst>
                <a:cxn ang="0">
                  <a:pos x="60" y="11"/>
                </a:cxn>
                <a:cxn ang="0">
                  <a:pos x="52" y="22"/>
                </a:cxn>
                <a:cxn ang="0">
                  <a:pos x="52" y="28"/>
                </a:cxn>
                <a:cxn ang="0">
                  <a:pos x="37" y="34"/>
                </a:cxn>
                <a:cxn ang="0">
                  <a:pos x="30" y="39"/>
                </a:cxn>
                <a:cxn ang="0">
                  <a:pos x="15" y="39"/>
                </a:cxn>
                <a:cxn ang="0">
                  <a:pos x="0" y="2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52" y="0"/>
                </a:cxn>
                <a:cxn ang="0">
                  <a:pos x="52" y="5"/>
                </a:cxn>
                <a:cxn ang="0">
                  <a:pos x="60" y="11"/>
                </a:cxn>
              </a:cxnLst>
              <a:pathLst>
                <a:path w="60" h="39">
                  <a:moveTo>
                    <a:pt x="60" y="11"/>
                  </a:moveTo>
                  <a:lnTo>
                    <a:pt x="52" y="22"/>
                  </a:lnTo>
                  <a:lnTo>
                    <a:pt x="52" y="28"/>
                  </a:lnTo>
                  <a:lnTo>
                    <a:pt x="37" y="34"/>
                  </a:lnTo>
                  <a:lnTo>
                    <a:pt x="30" y="39"/>
                  </a:lnTo>
                  <a:lnTo>
                    <a:pt x="15" y="39"/>
                  </a:lnTo>
                  <a:lnTo>
                    <a:pt x="0" y="28"/>
                  </a:lnTo>
                  <a:lnTo>
                    <a:pt x="0" y="5"/>
                  </a:lnTo>
                  <a:lnTo>
                    <a:pt x="7" y="0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7" name="Freeform 134"/>
            <p:cNvSpPr/>
            <p:nvPr/>
          </p:nvSpPr>
          <p:spPr>
            <a:xfrm>
              <a:off x="985" y="1511"/>
              <a:ext cx="369" cy="463"/>
            </a:xfrm>
            <a:custGeom>
              <a:avLst/>
              <a:gdLst/>
              <a:ahLst/>
              <a:cxnLst>
                <a:cxn ang="0">
                  <a:pos x="369" y="12"/>
                </a:cxn>
                <a:cxn ang="0">
                  <a:pos x="353" y="34"/>
                </a:cxn>
                <a:cxn ang="0">
                  <a:pos x="338" y="62"/>
                </a:cxn>
                <a:cxn ang="0">
                  <a:pos x="323" y="85"/>
                </a:cxn>
                <a:cxn ang="0">
                  <a:pos x="301" y="102"/>
                </a:cxn>
                <a:cxn ang="0">
                  <a:pos x="278" y="125"/>
                </a:cxn>
                <a:cxn ang="0">
                  <a:pos x="256" y="147"/>
                </a:cxn>
                <a:cxn ang="0">
                  <a:pos x="241" y="170"/>
                </a:cxn>
                <a:cxn ang="0">
                  <a:pos x="226" y="198"/>
                </a:cxn>
                <a:cxn ang="0">
                  <a:pos x="211" y="209"/>
                </a:cxn>
                <a:cxn ang="0">
                  <a:pos x="203" y="226"/>
                </a:cxn>
                <a:cxn ang="0">
                  <a:pos x="196" y="243"/>
                </a:cxn>
                <a:cxn ang="0">
                  <a:pos x="181" y="254"/>
                </a:cxn>
                <a:cxn ang="0">
                  <a:pos x="173" y="271"/>
                </a:cxn>
                <a:cxn ang="0">
                  <a:pos x="158" y="288"/>
                </a:cxn>
                <a:cxn ang="0">
                  <a:pos x="150" y="299"/>
                </a:cxn>
                <a:cxn ang="0">
                  <a:pos x="135" y="311"/>
                </a:cxn>
                <a:cxn ang="0">
                  <a:pos x="128" y="322"/>
                </a:cxn>
                <a:cxn ang="0">
                  <a:pos x="128" y="333"/>
                </a:cxn>
                <a:cxn ang="0">
                  <a:pos x="120" y="344"/>
                </a:cxn>
                <a:cxn ang="0">
                  <a:pos x="113" y="356"/>
                </a:cxn>
                <a:cxn ang="0">
                  <a:pos x="105" y="367"/>
                </a:cxn>
                <a:cxn ang="0">
                  <a:pos x="98" y="373"/>
                </a:cxn>
                <a:cxn ang="0">
                  <a:pos x="90" y="384"/>
                </a:cxn>
                <a:cxn ang="0">
                  <a:pos x="83" y="395"/>
                </a:cxn>
                <a:cxn ang="0">
                  <a:pos x="68" y="401"/>
                </a:cxn>
                <a:cxn ang="0">
                  <a:pos x="60" y="412"/>
                </a:cxn>
                <a:cxn ang="0">
                  <a:pos x="53" y="429"/>
                </a:cxn>
                <a:cxn ang="0">
                  <a:pos x="53" y="440"/>
                </a:cxn>
                <a:cxn ang="0">
                  <a:pos x="45" y="457"/>
                </a:cxn>
                <a:cxn ang="0">
                  <a:pos x="38" y="463"/>
                </a:cxn>
                <a:cxn ang="0">
                  <a:pos x="15" y="463"/>
                </a:cxn>
                <a:cxn ang="0">
                  <a:pos x="0" y="452"/>
                </a:cxn>
                <a:cxn ang="0">
                  <a:pos x="0" y="429"/>
                </a:cxn>
                <a:cxn ang="0">
                  <a:pos x="15" y="406"/>
                </a:cxn>
                <a:cxn ang="0">
                  <a:pos x="30" y="384"/>
                </a:cxn>
                <a:cxn ang="0">
                  <a:pos x="45" y="361"/>
                </a:cxn>
                <a:cxn ang="0">
                  <a:pos x="60" y="344"/>
                </a:cxn>
                <a:cxn ang="0">
                  <a:pos x="83" y="322"/>
                </a:cxn>
                <a:cxn ang="0">
                  <a:pos x="98" y="299"/>
                </a:cxn>
                <a:cxn ang="0">
                  <a:pos x="105" y="277"/>
                </a:cxn>
                <a:cxn ang="0">
                  <a:pos x="120" y="260"/>
                </a:cxn>
                <a:cxn ang="0">
                  <a:pos x="128" y="243"/>
                </a:cxn>
                <a:cxn ang="0">
                  <a:pos x="143" y="226"/>
                </a:cxn>
                <a:cxn ang="0">
                  <a:pos x="150" y="215"/>
                </a:cxn>
                <a:cxn ang="0">
                  <a:pos x="165" y="198"/>
                </a:cxn>
                <a:cxn ang="0">
                  <a:pos x="173" y="181"/>
                </a:cxn>
                <a:cxn ang="0">
                  <a:pos x="188" y="170"/>
                </a:cxn>
                <a:cxn ang="0">
                  <a:pos x="196" y="153"/>
                </a:cxn>
                <a:cxn ang="0">
                  <a:pos x="211" y="136"/>
                </a:cxn>
                <a:cxn ang="0">
                  <a:pos x="218" y="125"/>
                </a:cxn>
                <a:cxn ang="0">
                  <a:pos x="233" y="108"/>
                </a:cxn>
                <a:cxn ang="0">
                  <a:pos x="248" y="91"/>
                </a:cxn>
                <a:cxn ang="0">
                  <a:pos x="263" y="79"/>
                </a:cxn>
                <a:cxn ang="0">
                  <a:pos x="271" y="62"/>
                </a:cxn>
                <a:cxn ang="0">
                  <a:pos x="286" y="51"/>
                </a:cxn>
                <a:cxn ang="0">
                  <a:pos x="301" y="34"/>
                </a:cxn>
                <a:cxn ang="0">
                  <a:pos x="308" y="29"/>
                </a:cxn>
                <a:cxn ang="0">
                  <a:pos x="316" y="17"/>
                </a:cxn>
                <a:cxn ang="0">
                  <a:pos x="338" y="0"/>
                </a:cxn>
                <a:cxn ang="0">
                  <a:pos x="346" y="0"/>
                </a:cxn>
                <a:cxn ang="0">
                  <a:pos x="361" y="6"/>
                </a:cxn>
                <a:cxn ang="0">
                  <a:pos x="369" y="12"/>
                </a:cxn>
              </a:cxnLst>
              <a:pathLst>
                <a:path w="369" h="463">
                  <a:moveTo>
                    <a:pt x="369" y="12"/>
                  </a:moveTo>
                  <a:lnTo>
                    <a:pt x="353" y="34"/>
                  </a:lnTo>
                  <a:lnTo>
                    <a:pt x="338" y="62"/>
                  </a:lnTo>
                  <a:lnTo>
                    <a:pt x="323" y="85"/>
                  </a:lnTo>
                  <a:lnTo>
                    <a:pt x="301" y="102"/>
                  </a:lnTo>
                  <a:lnTo>
                    <a:pt x="278" y="125"/>
                  </a:lnTo>
                  <a:lnTo>
                    <a:pt x="256" y="147"/>
                  </a:lnTo>
                  <a:lnTo>
                    <a:pt x="241" y="170"/>
                  </a:lnTo>
                  <a:lnTo>
                    <a:pt x="226" y="198"/>
                  </a:lnTo>
                  <a:lnTo>
                    <a:pt x="211" y="209"/>
                  </a:lnTo>
                  <a:lnTo>
                    <a:pt x="203" y="226"/>
                  </a:lnTo>
                  <a:lnTo>
                    <a:pt x="196" y="243"/>
                  </a:lnTo>
                  <a:lnTo>
                    <a:pt x="181" y="254"/>
                  </a:lnTo>
                  <a:lnTo>
                    <a:pt x="173" y="271"/>
                  </a:lnTo>
                  <a:lnTo>
                    <a:pt x="158" y="288"/>
                  </a:lnTo>
                  <a:lnTo>
                    <a:pt x="150" y="299"/>
                  </a:lnTo>
                  <a:lnTo>
                    <a:pt x="135" y="311"/>
                  </a:lnTo>
                  <a:lnTo>
                    <a:pt x="128" y="322"/>
                  </a:lnTo>
                  <a:lnTo>
                    <a:pt x="128" y="333"/>
                  </a:lnTo>
                  <a:lnTo>
                    <a:pt x="120" y="344"/>
                  </a:lnTo>
                  <a:lnTo>
                    <a:pt x="113" y="356"/>
                  </a:lnTo>
                  <a:lnTo>
                    <a:pt x="105" y="367"/>
                  </a:lnTo>
                  <a:lnTo>
                    <a:pt x="98" y="373"/>
                  </a:lnTo>
                  <a:lnTo>
                    <a:pt x="90" y="384"/>
                  </a:lnTo>
                  <a:lnTo>
                    <a:pt x="83" y="395"/>
                  </a:lnTo>
                  <a:lnTo>
                    <a:pt x="68" y="401"/>
                  </a:lnTo>
                  <a:lnTo>
                    <a:pt x="60" y="412"/>
                  </a:lnTo>
                  <a:lnTo>
                    <a:pt x="53" y="429"/>
                  </a:lnTo>
                  <a:lnTo>
                    <a:pt x="53" y="440"/>
                  </a:lnTo>
                  <a:lnTo>
                    <a:pt x="45" y="457"/>
                  </a:lnTo>
                  <a:lnTo>
                    <a:pt x="38" y="463"/>
                  </a:lnTo>
                  <a:lnTo>
                    <a:pt x="15" y="463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15" y="406"/>
                  </a:lnTo>
                  <a:lnTo>
                    <a:pt x="30" y="384"/>
                  </a:lnTo>
                  <a:lnTo>
                    <a:pt x="45" y="361"/>
                  </a:lnTo>
                  <a:lnTo>
                    <a:pt x="60" y="344"/>
                  </a:lnTo>
                  <a:lnTo>
                    <a:pt x="83" y="322"/>
                  </a:lnTo>
                  <a:lnTo>
                    <a:pt x="98" y="299"/>
                  </a:lnTo>
                  <a:lnTo>
                    <a:pt x="105" y="277"/>
                  </a:lnTo>
                  <a:lnTo>
                    <a:pt x="120" y="260"/>
                  </a:lnTo>
                  <a:lnTo>
                    <a:pt x="128" y="243"/>
                  </a:lnTo>
                  <a:lnTo>
                    <a:pt x="143" y="226"/>
                  </a:lnTo>
                  <a:lnTo>
                    <a:pt x="150" y="215"/>
                  </a:lnTo>
                  <a:lnTo>
                    <a:pt x="165" y="198"/>
                  </a:lnTo>
                  <a:lnTo>
                    <a:pt x="173" y="181"/>
                  </a:lnTo>
                  <a:lnTo>
                    <a:pt x="188" y="170"/>
                  </a:lnTo>
                  <a:lnTo>
                    <a:pt x="196" y="153"/>
                  </a:lnTo>
                  <a:lnTo>
                    <a:pt x="211" y="136"/>
                  </a:lnTo>
                  <a:lnTo>
                    <a:pt x="218" y="125"/>
                  </a:lnTo>
                  <a:lnTo>
                    <a:pt x="233" y="108"/>
                  </a:lnTo>
                  <a:lnTo>
                    <a:pt x="248" y="91"/>
                  </a:lnTo>
                  <a:lnTo>
                    <a:pt x="263" y="79"/>
                  </a:lnTo>
                  <a:lnTo>
                    <a:pt x="271" y="62"/>
                  </a:lnTo>
                  <a:lnTo>
                    <a:pt x="286" y="51"/>
                  </a:lnTo>
                  <a:lnTo>
                    <a:pt x="301" y="34"/>
                  </a:lnTo>
                  <a:lnTo>
                    <a:pt x="308" y="29"/>
                  </a:lnTo>
                  <a:lnTo>
                    <a:pt x="316" y="17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61" y="6"/>
                  </a:lnTo>
                  <a:lnTo>
                    <a:pt x="369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8" name="Freeform 135"/>
            <p:cNvSpPr/>
            <p:nvPr/>
          </p:nvSpPr>
          <p:spPr>
            <a:xfrm>
              <a:off x="316" y="1528"/>
              <a:ext cx="67" cy="51"/>
            </a:xfrm>
            <a:custGeom>
              <a:avLst/>
              <a:gdLst/>
              <a:ahLst/>
              <a:cxnLst>
                <a:cxn ang="0">
                  <a:pos x="67" y="12"/>
                </a:cxn>
                <a:cxn ang="0">
                  <a:pos x="67" y="34"/>
                </a:cxn>
                <a:cxn ang="0">
                  <a:pos x="60" y="45"/>
                </a:cxn>
                <a:cxn ang="0">
                  <a:pos x="45" y="51"/>
                </a:cxn>
                <a:cxn ang="0">
                  <a:pos x="30" y="51"/>
                </a:cxn>
                <a:cxn ang="0">
                  <a:pos x="22" y="45"/>
                </a:cxn>
                <a:cxn ang="0">
                  <a:pos x="0" y="45"/>
                </a:cxn>
                <a:cxn ang="0">
                  <a:pos x="0" y="12"/>
                </a:cxn>
                <a:cxn ang="0">
                  <a:pos x="15" y="6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60" y="6"/>
                </a:cxn>
                <a:cxn ang="0">
                  <a:pos x="67" y="12"/>
                </a:cxn>
              </a:cxnLst>
              <a:pathLst>
                <a:path w="67" h="51">
                  <a:moveTo>
                    <a:pt x="67" y="12"/>
                  </a:moveTo>
                  <a:lnTo>
                    <a:pt x="67" y="34"/>
                  </a:lnTo>
                  <a:lnTo>
                    <a:pt x="60" y="45"/>
                  </a:lnTo>
                  <a:lnTo>
                    <a:pt x="45" y="51"/>
                  </a:lnTo>
                  <a:lnTo>
                    <a:pt x="30" y="51"/>
                  </a:lnTo>
                  <a:lnTo>
                    <a:pt x="22" y="45"/>
                  </a:lnTo>
                  <a:lnTo>
                    <a:pt x="0" y="45"/>
                  </a:lnTo>
                  <a:lnTo>
                    <a:pt x="0" y="12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19" name="Freeform 136"/>
            <p:cNvSpPr/>
            <p:nvPr/>
          </p:nvSpPr>
          <p:spPr>
            <a:xfrm>
              <a:off x="2933" y="1528"/>
              <a:ext cx="82" cy="51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5" y="17"/>
                </a:cxn>
                <a:cxn ang="0">
                  <a:pos x="82" y="29"/>
                </a:cxn>
                <a:cxn ang="0">
                  <a:pos x="75" y="40"/>
                </a:cxn>
                <a:cxn ang="0">
                  <a:pos x="60" y="45"/>
                </a:cxn>
                <a:cxn ang="0">
                  <a:pos x="52" y="51"/>
                </a:cxn>
                <a:cxn ang="0">
                  <a:pos x="15" y="51"/>
                </a:cxn>
                <a:cxn ang="0">
                  <a:pos x="0" y="40"/>
                </a:cxn>
                <a:cxn ang="0">
                  <a:pos x="0" y="29"/>
                </a:cxn>
                <a:cxn ang="0">
                  <a:pos x="7" y="17"/>
                </a:cxn>
                <a:cxn ang="0">
                  <a:pos x="15" y="12"/>
                </a:cxn>
                <a:cxn ang="0">
                  <a:pos x="30" y="6"/>
                </a:cxn>
                <a:cxn ang="0">
                  <a:pos x="37" y="6"/>
                </a:cxn>
                <a:cxn ang="0">
                  <a:pos x="45" y="0"/>
                </a:cxn>
                <a:cxn ang="0">
                  <a:pos x="67" y="0"/>
                </a:cxn>
                <a:cxn ang="0">
                  <a:pos x="75" y="6"/>
                </a:cxn>
              </a:cxnLst>
              <a:pathLst>
                <a:path w="82" h="51">
                  <a:moveTo>
                    <a:pt x="75" y="6"/>
                  </a:moveTo>
                  <a:lnTo>
                    <a:pt x="75" y="17"/>
                  </a:lnTo>
                  <a:lnTo>
                    <a:pt x="82" y="29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52" y="51"/>
                  </a:lnTo>
                  <a:lnTo>
                    <a:pt x="15" y="51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15" y="12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0" name="Freeform 137"/>
            <p:cNvSpPr/>
            <p:nvPr/>
          </p:nvSpPr>
          <p:spPr>
            <a:xfrm>
              <a:off x="2241" y="1562"/>
              <a:ext cx="346" cy="260"/>
            </a:xfrm>
            <a:custGeom>
              <a:avLst/>
              <a:gdLst/>
              <a:ahLst/>
              <a:cxnLst>
                <a:cxn ang="0">
                  <a:pos x="346" y="231"/>
                </a:cxn>
                <a:cxn ang="0">
                  <a:pos x="346" y="243"/>
                </a:cxn>
                <a:cxn ang="0">
                  <a:pos x="323" y="260"/>
                </a:cxn>
                <a:cxn ang="0">
                  <a:pos x="316" y="260"/>
                </a:cxn>
                <a:cxn ang="0">
                  <a:pos x="271" y="226"/>
                </a:cxn>
                <a:cxn ang="0">
                  <a:pos x="248" y="215"/>
                </a:cxn>
                <a:cxn ang="0">
                  <a:pos x="233" y="198"/>
                </a:cxn>
                <a:cxn ang="0">
                  <a:pos x="218" y="186"/>
                </a:cxn>
                <a:cxn ang="0">
                  <a:pos x="195" y="175"/>
                </a:cxn>
                <a:cxn ang="0">
                  <a:pos x="75" y="85"/>
                </a:cxn>
                <a:cxn ang="0">
                  <a:pos x="60" y="68"/>
                </a:cxn>
                <a:cxn ang="0">
                  <a:pos x="45" y="57"/>
                </a:cxn>
                <a:cxn ang="0">
                  <a:pos x="22" y="45"/>
                </a:cxn>
                <a:cxn ang="0">
                  <a:pos x="15" y="45"/>
                </a:cxn>
                <a:cxn ang="0">
                  <a:pos x="7" y="34"/>
                </a:cxn>
                <a:cxn ang="0">
                  <a:pos x="7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346" y="231"/>
                </a:cxn>
              </a:cxnLst>
              <a:pathLst>
                <a:path w="346" h="260">
                  <a:moveTo>
                    <a:pt x="346" y="231"/>
                  </a:moveTo>
                  <a:lnTo>
                    <a:pt x="346" y="243"/>
                  </a:lnTo>
                  <a:lnTo>
                    <a:pt x="323" y="260"/>
                  </a:lnTo>
                  <a:lnTo>
                    <a:pt x="316" y="260"/>
                  </a:lnTo>
                  <a:lnTo>
                    <a:pt x="271" y="226"/>
                  </a:lnTo>
                  <a:lnTo>
                    <a:pt x="248" y="215"/>
                  </a:lnTo>
                  <a:lnTo>
                    <a:pt x="233" y="198"/>
                  </a:lnTo>
                  <a:lnTo>
                    <a:pt x="218" y="186"/>
                  </a:lnTo>
                  <a:lnTo>
                    <a:pt x="195" y="175"/>
                  </a:lnTo>
                  <a:lnTo>
                    <a:pt x="75" y="85"/>
                  </a:lnTo>
                  <a:lnTo>
                    <a:pt x="60" y="68"/>
                  </a:lnTo>
                  <a:lnTo>
                    <a:pt x="45" y="57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346" y="23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1" name="Freeform 138"/>
            <p:cNvSpPr/>
            <p:nvPr/>
          </p:nvSpPr>
          <p:spPr>
            <a:xfrm>
              <a:off x="1354" y="1573"/>
              <a:ext cx="112" cy="63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12" y="29"/>
                </a:cxn>
                <a:cxn ang="0">
                  <a:pos x="105" y="34"/>
                </a:cxn>
                <a:cxn ang="0">
                  <a:pos x="105" y="40"/>
                </a:cxn>
                <a:cxn ang="0">
                  <a:pos x="97" y="46"/>
                </a:cxn>
                <a:cxn ang="0">
                  <a:pos x="97" y="51"/>
                </a:cxn>
                <a:cxn ang="0">
                  <a:pos x="82" y="63"/>
                </a:cxn>
                <a:cxn ang="0">
                  <a:pos x="52" y="63"/>
                </a:cxn>
                <a:cxn ang="0">
                  <a:pos x="45" y="57"/>
                </a:cxn>
                <a:cxn ang="0">
                  <a:pos x="37" y="57"/>
                </a:cxn>
                <a:cxn ang="0">
                  <a:pos x="22" y="51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5" y="12"/>
                </a:cxn>
                <a:cxn ang="0">
                  <a:pos x="22" y="17"/>
                </a:cxn>
                <a:cxn ang="0">
                  <a:pos x="45" y="0"/>
                </a:cxn>
                <a:cxn ang="0">
                  <a:pos x="82" y="0"/>
                </a:cxn>
                <a:cxn ang="0">
                  <a:pos x="112" y="23"/>
                </a:cxn>
              </a:cxnLst>
              <a:pathLst>
                <a:path w="112" h="63">
                  <a:moveTo>
                    <a:pt x="112" y="23"/>
                  </a:moveTo>
                  <a:lnTo>
                    <a:pt x="112" y="29"/>
                  </a:lnTo>
                  <a:lnTo>
                    <a:pt x="105" y="34"/>
                  </a:lnTo>
                  <a:lnTo>
                    <a:pt x="105" y="40"/>
                  </a:lnTo>
                  <a:lnTo>
                    <a:pt x="97" y="46"/>
                  </a:lnTo>
                  <a:lnTo>
                    <a:pt x="97" y="51"/>
                  </a:lnTo>
                  <a:lnTo>
                    <a:pt x="82" y="63"/>
                  </a:lnTo>
                  <a:lnTo>
                    <a:pt x="52" y="63"/>
                  </a:lnTo>
                  <a:lnTo>
                    <a:pt x="45" y="57"/>
                  </a:lnTo>
                  <a:lnTo>
                    <a:pt x="37" y="57"/>
                  </a:lnTo>
                  <a:lnTo>
                    <a:pt x="22" y="51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5" y="12"/>
                  </a:lnTo>
                  <a:lnTo>
                    <a:pt x="22" y="17"/>
                  </a:lnTo>
                  <a:lnTo>
                    <a:pt x="45" y="0"/>
                  </a:lnTo>
                  <a:lnTo>
                    <a:pt x="82" y="0"/>
                  </a:lnTo>
                  <a:lnTo>
                    <a:pt x="112" y="23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2" name="Freeform 139"/>
            <p:cNvSpPr/>
            <p:nvPr/>
          </p:nvSpPr>
          <p:spPr>
            <a:xfrm>
              <a:off x="1436" y="1573"/>
              <a:ext cx="151" cy="514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28" y="79"/>
                </a:cxn>
                <a:cxn ang="0">
                  <a:pos x="113" y="136"/>
                </a:cxn>
                <a:cxn ang="0">
                  <a:pos x="98" y="198"/>
                </a:cxn>
                <a:cxn ang="0">
                  <a:pos x="83" y="260"/>
                </a:cxn>
                <a:cxn ang="0">
                  <a:pos x="75" y="316"/>
                </a:cxn>
                <a:cxn ang="0">
                  <a:pos x="60" y="378"/>
                </a:cxn>
                <a:cxn ang="0">
                  <a:pos x="53" y="440"/>
                </a:cxn>
                <a:cxn ang="0">
                  <a:pos x="45" y="502"/>
                </a:cxn>
                <a:cxn ang="0">
                  <a:pos x="45" y="508"/>
                </a:cxn>
                <a:cxn ang="0">
                  <a:pos x="38" y="508"/>
                </a:cxn>
                <a:cxn ang="0">
                  <a:pos x="30" y="514"/>
                </a:cxn>
                <a:cxn ang="0">
                  <a:pos x="0" y="514"/>
                </a:cxn>
                <a:cxn ang="0">
                  <a:pos x="0" y="457"/>
                </a:cxn>
                <a:cxn ang="0">
                  <a:pos x="8" y="401"/>
                </a:cxn>
                <a:cxn ang="0">
                  <a:pos x="15" y="344"/>
                </a:cxn>
                <a:cxn ang="0">
                  <a:pos x="23" y="294"/>
                </a:cxn>
                <a:cxn ang="0">
                  <a:pos x="38" y="237"/>
                </a:cxn>
                <a:cxn ang="0">
                  <a:pos x="53" y="181"/>
                </a:cxn>
                <a:cxn ang="0">
                  <a:pos x="68" y="130"/>
                </a:cxn>
                <a:cxn ang="0">
                  <a:pos x="83" y="79"/>
                </a:cxn>
                <a:cxn ang="0">
                  <a:pos x="83" y="57"/>
                </a:cxn>
                <a:cxn ang="0">
                  <a:pos x="90" y="46"/>
                </a:cxn>
                <a:cxn ang="0">
                  <a:pos x="90" y="23"/>
                </a:cxn>
                <a:cxn ang="0">
                  <a:pos x="98" y="12"/>
                </a:cxn>
                <a:cxn ang="0">
                  <a:pos x="106" y="6"/>
                </a:cxn>
                <a:cxn ang="0">
                  <a:pos x="121" y="0"/>
                </a:cxn>
                <a:cxn ang="0">
                  <a:pos x="128" y="0"/>
                </a:cxn>
                <a:cxn ang="0">
                  <a:pos x="151" y="17"/>
                </a:cxn>
              </a:cxnLst>
              <a:pathLst>
                <a:path w="151" h="514">
                  <a:moveTo>
                    <a:pt x="151" y="17"/>
                  </a:moveTo>
                  <a:lnTo>
                    <a:pt x="128" y="79"/>
                  </a:lnTo>
                  <a:lnTo>
                    <a:pt x="113" y="136"/>
                  </a:lnTo>
                  <a:lnTo>
                    <a:pt x="98" y="198"/>
                  </a:lnTo>
                  <a:lnTo>
                    <a:pt x="83" y="260"/>
                  </a:lnTo>
                  <a:lnTo>
                    <a:pt x="75" y="316"/>
                  </a:lnTo>
                  <a:lnTo>
                    <a:pt x="60" y="378"/>
                  </a:lnTo>
                  <a:lnTo>
                    <a:pt x="53" y="440"/>
                  </a:lnTo>
                  <a:lnTo>
                    <a:pt x="45" y="502"/>
                  </a:lnTo>
                  <a:lnTo>
                    <a:pt x="45" y="508"/>
                  </a:lnTo>
                  <a:lnTo>
                    <a:pt x="38" y="508"/>
                  </a:lnTo>
                  <a:lnTo>
                    <a:pt x="30" y="514"/>
                  </a:lnTo>
                  <a:lnTo>
                    <a:pt x="0" y="514"/>
                  </a:lnTo>
                  <a:lnTo>
                    <a:pt x="0" y="457"/>
                  </a:lnTo>
                  <a:lnTo>
                    <a:pt x="8" y="401"/>
                  </a:lnTo>
                  <a:lnTo>
                    <a:pt x="15" y="344"/>
                  </a:lnTo>
                  <a:lnTo>
                    <a:pt x="23" y="294"/>
                  </a:lnTo>
                  <a:lnTo>
                    <a:pt x="38" y="237"/>
                  </a:lnTo>
                  <a:lnTo>
                    <a:pt x="53" y="181"/>
                  </a:lnTo>
                  <a:lnTo>
                    <a:pt x="68" y="130"/>
                  </a:lnTo>
                  <a:lnTo>
                    <a:pt x="83" y="79"/>
                  </a:lnTo>
                  <a:lnTo>
                    <a:pt x="83" y="57"/>
                  </a:lnTo>
                  <a:lnTo>
                    <a:pt x="90" y="46"/>
                  </a:lnTo>
                  <a:lnTo>
                    <a:pt x="90" y="23"/>
                  </a:lnTo>
                  <a:lnTo>
                    <a:pt x="98" y="12"/>
                  </a:lnTo>
                  <a:lnTo>
                    <a:pt x="106" y="6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3" name="Freeform 140"/>
            <p:cNvSpPr/>
            <p:nvPr/>
          </p:nvSpPr>
          <p:spPr>
            <a:xfrm>
              <a:off x="1902" y="1579"/>
              <a:ext cx="98" cy="62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98" y="40"/>
                </a:cxn>
                <a:cxn ang="0">
                  <a:pos x="91" y="51"/>
                </a:cxn>
                <a:cxn ang="0">
                  <a:pos x="76" y="62"/>
                </a:cxn>
                <a:cxn ang="0">
                  <a:pos x="53" y="62"/>
                </a:cxn>
                <a:cxn ang="0">
                  <a:pos x="46" y="57"/>
                </a:cxn>
                <a:cxn ang="0">
                  <a:pos x="31" y="57"/>
                </a:cxn>
                <a:cxn ang="0">
                  <a:pos x="0" y="34"/>
                </a:cxn>
                <a:cxn ang="0">
                  <a:pos x="8" y="28"/>
                </a:cxn>
                <a:cxn ang="0">
                  <a:pos x="8" y="17"/>
                </a:cxn>
                <a:cxn ang="0">
                  <a:pos x="15" y="11"/>
                </a:cxn>
                <a:cxn ang="0">
                  <a:pos x="23" y="11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76" y="11"/>
                </a:cxn>
                <a:cxn ang="0">
                  <a:pos x="76" y="17"/>
                </a:cxn>
                <a:cxn ang="0">
                  <a:pos x="98" y="34"/>
                </a:cxn>
              </a:cxnLst>
              <a:pathLst>
                <a:path w="98" h="62">
                  <a:moveTo>
                    <a:pt x="98" y="34"/>
                  </a:moveTo>
                  <a:lnTo>
                    <a:pt x="98" y="40"/>
                  </a:lnTo>
                  <a:lnTo>
                    <a:pt x="91" y="51"/>
                  </a:lnTo>
                  <a:lnTo>
                    <a:pt x="76" y="62"/>
                  </a:lnTo>
                  <a:lnTo>
                    <a:pt x="53" y="62"/>
                  </a:lnTo>
                  <a:lnTo>
                    <a:pt x="46" y="57"/>
                  </a:lnTo>
                  <a:lnTo>
                    <a:pt x="31" y="57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8" y="17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6"/>
                  </a:lnTo>
                  <a:lnTo>
                    <a:pt x="61" y="6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4" name="Freeform 141"/>
            <p:cNvSpPr/>
            <p:nvPr/>
          </p:nvSpPr>
          <p:spPr>
            <a:xfrm>
              <a:off x="1790" y="1585"/>
              <a:ext cx="165" cy="462"/>
            </a:xfrm>
            <a:custGeom>
              <a:avLst/>
              <a:gdLst/>
              <a:ahLst/>
              <a:cxnLst>
                <a:cxn ang="0">
                  <a:pos x="60" y="62"/>
                </a:cxn>
                <a:cxn ang="0">
                  <a:pos x="75" y="107"/>
                </a:cxn>
                <a:cxn ang="0">
                  <a:pos x="90" y="158"/>
                </a:cxn>
                <a:cxn ang="0">
                  <a:pos x="97" y="203"/>
                </a:cxn>
                <a:cxn ang="0">
                  <a:pos x="112" y="254"/>
                </a:cxn>
                <a:cxn ang="0">
                  <a:pos x="127" y="299"/>
                </a:cxn>
                <a:cxn ang="0">
                  <a:pos x="143" y="349"/>
                </a:cxn>
                <a:cxn ang="0">
                  <a:pos x="150" y="400"/>
                </a:cxn>
                <a:cxn ang="0">
                  <a:pos x="165" y="445"/>
                </a:cxn>
                <a:cxn ang="0">
                  <a:pos x="165" y="457"/>
                </a:cxn>
                <a:cxn ang="0">
                  <a:pos x="158" y="462"/>
                </a:cxn>
                <a:cxn ang="0">
                  <a:pos x="112" y="462"/>
                </a:cxn>
                <a:cxn ang="0">
                  <a:pos x="105" y="406"/>
                </a:cxn>
                <a:cxn ang="0">
                  <a:pos x="90" y="349"/>
                </a:cxn>
                <a:cxn ang="0">
                  <a:pos x="67" y="293"/>
                </a:cxn>
                <a:cxn ang="0">
                  <a:pos x="60" y="237"/>
                </a:cxn>
                <a:cxn ang="0">
                  <a:pos x="37" y="180"/>
                </a:cxn>
                <a:cxn ang="0">
                  <a:pos x="22" y="129"/>
                </a:cxn>
                <a:cxn ang="0">
                  <a:pos x="15" y="73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5"/>
                </a:cxn>
                <a:cxn ang="0">
                  <a:pos x="15" y="5"/>
                </a:cxn>
                <a:cxn ang="0">
                  <a:pos x="22" y="0"/>
                </a:cxn>
                <a:cxn ang="0">
                  <a:pos x="37" y="0"/>
                </a:cxn>
                <a:cxn ang="0">
                  <a:pos x="52" y="11"/>
                </a:cxn>
                <a:cxn ang="0">
                  <a:pos x="52" y="28"/>
                </a:cxn>
                <a:cxn ang="0">
                  <a:pos x="60" y="45"/>
                </a:cxn>
                <a:cxn ang="0">
                  <a:pos x="60" y="62"/>
                </a:cxn>
              </a:cxnLst>
              <a:pathLst>
                <a:path w="165" h="462">
                  <a:moveTo>
                    <a:pt x="60" y="62"/>
                  </a:moveTo>
                  <a:lnTo>
                    <a:pt x="75" y="107"/>
                  </a:lnTo>
                  <a:lnTo>
                    <a:pt x="90" y="158"/>
                  </a:lnTo>
                  <a:lnTo>
                    <a:pt x="97" y="203"/>
                  </a:lnTo>
                  <a:lnTo>
                    <a:pt x="112" y="254"/>
                  </a:lnTo>
                  <a:lnTo>
                    <a:pt x="127" y="299"/>
                  </a:lnTo>
                  <a:lnTo>
                    <a:pt x="143" y="349"/>
                  </a:lnTo>
                  <a:lnTo>
                    <a:pt x="150" y="400"/>
                  </a:lnTo>
                  <a:lnTo>
                    <a:pt x="165" y="445"/>
                  </a:lnTo>
                  <a:lnTo>
                    <a:pt x="165" y="457"/>
                  </a:lnTo>
                  <a:lnTo>
                    <a:pt x="158" y="462"/>
                  </a:lnTo>
                  <a:lnTo>
                    <a:pt x="112" y="462"/>
                  </a:lnTo>
                  <a:lnTo>
                    <a:pt x="105" y="406"/>
                  </a:lnTo>
                  <a:lnTo>
                    <a:pt x="90" y="349"/>
                  </a:lnTo>
                  <a:lnTo>
                    <a:pt x="67" y="293"/>
                  </a:lnTo>
                  <a:lnTo>
                    <a:pt x="60" y="237"/>
                  </a:lnTo>
                  <a:lnTo>
                    <a:pt x="37" y="180"/>
                  </a:lnTo>
                  <a:lnTo>
                    <a:pt x="22" y="129"/>
                  </a:lnTo>
                  <a:lnTo>
                    <a:pt x="15" y="7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5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2" y="11"/>
                  </a:lnTo>
                  <a:lnTo>
                    <a:pt x="52" y="28"/>
                  </a:lnTo>
                  <a:lnTo>
                    <a:pt x="60" y="45"/>
                  </a:lnTo>
                  <a:lnTo>
                    <a:pt x="60" y="6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5" name="Freeform 142"/>
            <p:cNvSpPr/>
            <p:nvPr/>
          </p:nvSpPr>
          <p:spPr>
            <a:xfrm>
              <a:off x="1624" y="1607"/>
              <a:ext cx="90" cy="62"/>
            </a:xfrm>
            <a:custGeom>
              <a:avLst/>
              <a:gdLst/>
              <a:ahLst/>
              <a:cxnLst>
                <a:cxn ang="0">
                  <a:pos x="90" y="17"/>
                </a:cxn>
                <a:cxn ang="0">
                  <a:pos x="90" y="29"/>
                </a:cxn>
                <a:cxn ang="0">
                  <a:pos x="83" y="40"/>
                </a:cxn>
                <a:cxn ang="0">
                  <a:pos x="53" y="62"/>
                </a:cxn>
                <a:cxn ang="0">
                  <a:pos x="45" y="62"/>
                </a:cxn>
                <a:cxn ang="0">
                  <a:pos x="38" y="57"/>
                </a:cxn>
                <a:cxn ang="0">
                  <a:pos x="30" y="57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8" y="29"/>
                </a:cxn>
                <a:cxn ang="0">
                  <a:pos x="15" y="17"/>
                </a:cxn>
                <a:cxn ang="0">
                  <a:pos x="15" y="12"/>
                </a:cxn>
                <a:cxn ang="0">
                  <a:pos x="30" y="0"/>
                </a:cxn>
                <a:cxn ang="0">
                  <a:pos x="68" y="0"/>
                </a:cxn>
                <a:cxn ang="0">
                  <a:pos x="90" y="17"/>
                </a:cxn>
              </a:cxnLst>
              <a:pathLst>
                <a:path w="90" h="62">
                  <a:moveTo>
                    <a:pt x="90" y="17"/>
                  </a:moveTo>
                  <a:lnTo>
                    <a:pt x="90" y="29"/>
                  </a:lnTo>
                  <a:lnTo>
                    <a:pt x="83" y="40"/>
                  </a:lnTo>
                  <a:lnTo>
                    <a:pt x="53" y="62"/>
                  </a:lnTo>
                  <a:lnTo>
                    <a:pt x="45" y="62"/>
                  </a:lnTo>
                  <a:lnTo>
                    <a:pt x="38" y="57"/>
                  </a:lnTo>
                  <a:lnTo>
                    <a:pt x="30" y="57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29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90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6" name="Freeform 143"/>
            <p:cNvSpPr/>
            <p:nvPr/>
          </p:nvSpPr>
          <p:spPr>
            <a:xfrm>
              <a:off x="767" y="1613"/>
              <a:ext cx="316" cy="259"/>
            </a:xfrm>
            <a:custGeom>
              <a:avLst/>
              <a:gdLst/>
              <a:ahLst/>
              <a:cxnLst>
                <a:cxn ang="0">
                  <a:pos x="316" y="11"/>
                </a:cxn>
                <a:cxn ang="0">
                  <a:pos x="316" y="23"/>
                </a:cxn>
                <a:cxn ang="0">
                  <a:pos x="263" y="62"/>
                </a:cxn>
                <a:cxn ang="0">
                  <a:pos x="256" y="79"/>
                </a:cxn>
                <a:cxn ang="0">
                  <a:pos x="196" y="124"/>
                </a:cxn>
                <a:cxn ang="0">
                  <a:pos x="180" y="141"/>
                </a:cxn>
                <a:cxn ang="0">
                  <a:pos x="173" y="152"/>
                </a:cxn>
                <a:cxn ang="0">
                  <a:pos x="128" y="186"/>
                </a:cxn>
                <a:cxn ang="0">
                  <a:pos x="113" y="203"/>
                </a:cxn>
                <a:cxn ang="0">
                  <a:pos x="98" y="209"/>
                </a:cxn>
                <a:cxn ang="0">
                  <a:pos x="90" y="226"/>
                </a:cxn>
                <a:cxn ang="0">
                  <a:pos x="68" y="237"/>
                </a:cxn>
                <a:cxn ang="0">
                  <a:pos x="53" y="248"/>
                </a:cxn>
                <a:cxn ang="0">
                  <a:pos x="45" y="259"/>
                </a:cxn>
                <a:cxn ang="0">
                  <a:pos x="30" y="259"/>
                </a:cxn>
                <a:cxn ang="0">
                  <a:pos x="23" y="254"/>
                </a:cxn>
                <a:cxn ang="0">
                  <a:pos x="15" y="254"/>
                </a:cxn>
                <a:cxn ang="0">
                  <a:pos x="0" y="242"/>
                </a:cxn>
                <a:cxn ang="0">
                  <a:pos x="38" y="214"/>
                </a:cxn>
                <a:cxn ang="0">
                  <a:pos x="53" y="197"/>
                </a:cxn>
                <a:cxn ang="0">
                  <a:pos x="68" y="180"/>
                </a:cxn>
                <a:cxn ang="0">
                  <a:pos x="90" y="169"/>
                </a:cxn>
                <a:cxn ang="0">
                  <a:pos x="105" y="152"/>
                </a:cxn>
                <a:cxn ang="0">
                  <a:pos x="120" y="141"/>
                </a:cxn>
                <a:cxn ang="0">
                  <a:pos x="135" y="124"/>
                </a:cxn>
                <a:cxn ang="0">
                  <a:pos x="158" y="107"/>
                </a:cxn>
                <a:cxn ang="0">
                  <a:pos x="173" y="90"/>
                </a:cxn>
                <a:cxn ang="0">
                  <a:pos x="188" y="79"/>
                </a:cxn>
                <a:cxn ang="0">
                  <a:pos x="203" y="62"/>
                </a:cxn>
                <a:cxn ang="0">
                  <a:pos x="218" y="45"/>
                </a:cxn>
                <a:cxn ang="0">
                  <a:pos x="241" y="34"/>
                </a:cxn>
                <a:cxn ang="0">
                  <a:pos x="256" y="17"/>
                </a:cxn>
                <a:cxn ang="0">
                  <a:pos x="271" y="0"/>
                </a:cxn>
                <a:cxn ang="0">
                  <a:pos x="301" y="0"/>
                </a:cxn>
                <a:cxn ang="0">
                  <a:pos x="316" y="11"/>
                </a:cxn>
              </a:cxnLst>
              <a:pathLst>
                <a:path w="316" h="259">
                  <a:moveTo>
                    <a:pt x="316" y="11"/>
                  </a:moveTo>
                  <a:lnTo>
                    <a:pt x="316" y="23"/>
                  </a:lnTo>
                  <a:lnTo>
                    <a:pt x="263" y="62"/>
                  </a:lnTo>
                  <a:lnTo>
                    <a:pt x="256" y="79"/>
                  </a:lnTo>
                  <a:lnTo>
                    <a:pt x="196" y="124"/>
                  </a:lnTo>
                  <a:lnTo>
                    <a:pt x="180" y="141"/>
                  </a:lnTo>
                  <a:lnTo>
                    <a:pt x="173" y="152"/>
                  </a:lnTo>
                  <a:lnTo>
                    <a:pt x="128" y="186"/>
                  </a:lnTo>
                  <a:lnTo>
                    <a:pt x="113" y="203"/>
                  </a:lnTo>
                  <a:lnTo>
                    <a:pt x="98" y="209"/>
                  </a:lnTo>
                  <a:lnTo>
                    <a:pt x="90" y="226"/>
                  </a:lnTo>
                  <a:lnTo>
                    <a:pt x="68" y="237"/>
                  </a:lnTo>
                  <a:lnTo>
                    <a:pt x="53" y="248"/>
                  </a:lnTo>
                  <a:lnTo>
                    <a:pt x="45" y="259"/>
                  </a:lnTo>
                  <a:lnTo>
                    <a:pt x="30" y="259"/>
                  </a:lnTo>
                  <a:lnTo>
                    <a:pt x="23" y="254"/>
                  </a:lnTo>
                  <a:lnTo>
                    <a:pt x="15" y="254"/>
                  </a:lnTo>
                  <a:lnTo>
                    <a:pt x="0" y="242"/>
                  </a:lnTo>
                  <a:lnTo>
                    <a:pt x="38" y="214"/>
                  </a:lnTo>
                  <a:lnTo>
                    <a:pt x="53" y="197"/>
                  </a:lnTo>
                  <a:lnTo>
                    <a:pt x="68" y="180"/>
                  </a:lnTo>
                  <a:lnTo>
                    <a:pt x="90" y="169"/>
                  </a:lnTo>
                  <a:lnTo>
                    <a:pt x="105" y="152"/>
                  </a:lnTo>
                  <a:lnTo>
                    <a:pt x="120" y="141"/>
                  </a:lnTo>
                  <a:lnTo>
                    <a:pt x="135" y="124"/>
                  </a:lnTo>
                  <a:lnTo>
                    <a:pt x="158" y="107"/>
                  </a:lnTo>
                  <a:lnTo>
                    <a:pt x="173" y="90"/>
                  </a:lnTo>
                  <a:lnTo>
                    <a:pt x="188" y="79"/>
                  </a:lnTo>
                  <a:lnTo>
                    <a:pt x="203" y="62"/>
                  </a:lnTo>
                  <a:lnTo>
                    <a:pt x="218" y="45"/>
                  </a:lnTo>
                  <a:lnTo>
                    <a:pt x="241" y="34"/>
                  </a:lnTo>
                  <a:lnTo>
                    <a:pt x="256" y="17"/>
                  </a:lnTo>
                  <a:lnTo>
                    <a:pt x="271" y="0"/>
                  </a:lnTo>
                  <a:lnTo>
                    <a:pt x="301" y="0"/>
                  </a:lnTo>
                  <a:lnTo>
                    <a:pt x="316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7" name="Freeform 144"/>
            <p:cNvSpPr/>
            <p:nvPr/>
          </p:nvSpPr>
          <p:spPr>
            <a:xfrm>
              <a:off x="3677" y="1647"/>
              <a:ext cx="158" cy="10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11"/>
                </a:cxn>
                <a:cxn ang="0">
                  <a:pos x="120" y="22"/>
                </a:cxn>
                <a:cxn ang="0">
                  <a:pos x="158" y="22"/>
                </a:cxn>
                <a:cxn ang="0">
                  <a:pos x="150" y="34"/>
                </a:cxn>
                <a:cxn ang="0">
                  <a:pos x="143" y="45"/>
                </a:cxn>
                <a:cxn ang="0">
                  <a:pos x="135" y="51"/>
                </a:cxn>
                <a:cxn ang="0">
                  <a:pos x="120" y="56"/>
                </a:cxn>
                <a:cxn ang="0">
                  <a:pos x="120" y="62"/>
                </a:cxn>
                <a:cxn ang="0">
                  <a:pos x="113" y="73"/>
                </a:cxn>
                <a:cxn ang="0">
                  <a:pos x="113" y="84"/>
                </a:cxn>
                <a:cxn ang="0">
                  <a:pos x="98" y="90"/>
                </a:cxn>
                <a:cxn ang="0">
                  <a:pos x="83" y="84"/>
                </a:cxn>
                <a:cxn ang="0">
                  <a:pos x="60" y="84"/>
                </a:cxn>
                <a:cxn ang="0">
                  <a:pos x="38" y="101"/>
                </a:cxn>
                <a:cxn ang="0">
                  <a:pos x="23" y="107"/>
                </a:cxn>
                <a:cxn ang="0">
                  <a:pos x="15" y="107"/>
                </a:cxn>
                <a:cxn ang="0">
                  <a:pos x="15" y="90"/>
                </a:cxn>
                <a:cxn ang="0">
                  <a:pos x="23" y="84"/>
                </a:cxn>
                <a:cxn ang="0">
                  <a:pos x="30" y="73"/>
                </a:cxn>
                <a:cxn ang="0">
                  <a:pos x="30" y="56"/>
                </a:cxn>
                <a:cxn ang="0">
                  <a:pos x="23" y="51"/>
                </a:cxn>
                <a:cxn ang="0">
                  <a:pos x="8" y="51"/>
                </a:cxn>
                <a:cxn ang="0">
                  <a:pos x="0" y="39"/>
                </a:cxn>
                <a:cxn ang="0">
                  <a:pos x="8" y="34"/>
                </a:cxn>
                <a:cxn ang="0">
                  <a:pos x="15" y="34"/>
                </a:cxn>
                <a:cxn ang="0">
                  <a:pos x="23" y="28"/>
                </a:cxn>
                <a:cxn ang="0">
                  <a:pos x="75" y="28"/>
                </a:cxn>
                <a:cxn ang="0">
                  <a:pos x="75" y="22"/>
                </a:cxn>
                <a:cxn ang="0">
                  <a:pos x="83" y="22"/>
                </a:cxn>
                <a:cxn ang="0">
                  <a:pos x="83" y="17"/>
                </a:cxn>
                <a:cxn ang="0">
                  <a:pos x="98" y="5"/>
                </a:cxn>
                <a:cxn ang="0">
                  <a:pos x="98" y="0"/>
                </a:cxn>
                <a:cxn ang="0">
                  <a:pos x="105" y="0"/>
                </a:cxn>
              </a:cxnLst>
              <a:pathLst>
                <a:path w="158" h="107">
                  <a:moveTo>
                    <a:pt x="105" y="0"/>
                  </a:moveTo>
                  <a:lnTo>
                    <a:pt x="105" y="11"/>
                  </a:lnTo>
                  <a:lnTo>
                    <a:pt x="120" y="22"/>
                  </a:lnTo>
                  <a:lnTo>
                    <a:pt x="158" y="22"/>
                  </a:lnTo>
                  <a:lnTo>
                    <a:pt x="150" y="34"/>
                  </a:lnTo>
                  <a:lnTo>
                    <a:pt x="143" y="45"/>
                  </a:lnTo>
                  <a:lnTo>
                    <a:pt x="135" y="51"/>
                  </a:lnTo>
                  <a:lnTo>
                    <a:pt x="120" y="56"/>
                  </a:lnTo>
                  <a:lnTo>
                    <a:pt x="120" y="62"/>
                  </a:lnTo>
                  <a:lnTo>
                    <a:pt x="113" y="73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3" y="84"/>
                  </a:lnTo>
                  <a:lnTo>
                    <a:pt x="60" y="84"/>
                  </a:lnTo>
                  <a:lnTo>
                    <a:pt x="38" y="101"/>
                  </a:lnTo>
                  <a:lnTo>
                    <a:pt x="23" y="107"/>
                  </a:lnTo>
                  <a:lnTo>
                    <a:pt x="15" y="107"/>
                  </a:lnTo>
                  <a:lnTo>
                    <a:pt x="15" y="90"/>
                  </a:lnTo>
                  <a:lnTo>
                    <a:pt x="23" y="84"/>
                  </a:lnTo>
                  <a:lnTo>
                    <a:pt x="30" y="73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23" y="28"/>
                  </a:lnTo>
                  <a:lnTo>
                    <a:pt x="75" y="28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83" y="17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8" name="Freeform 145"/>
            <p:cNvSpPr/>
            <p:nvPr/>
          </p:nvSpPr>
          <p:spPr>
            <a:xfrm>
              <a:off x="1970" y="1681"/>
              <a:ext cx="181" cy="315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68" y="39"/>
                </a:cxn>
                <a:cxn ang="0">
                  <a:pos x="83" y="73"/>
                </a:cxn>
                <a:cxn ang="0">
                  <a:pos x="105" y="107"/>
                </a:cxn>
                <a:cxn ang="0">
                  <a:pos x="120" y="141"/>
                </a:cxn>
                <a:cxn ang="0">
                  <a:pos x="128" y="174"/>
                </a:cxn>
                <a:cxn ang="0">
                  <a:pos x="143" y="214"/>
                </a:cxn>
                <a:cxn ang="0">
                  <a:pos x="166" y="248"/>
                </a:cxn>
                <a:cxn ang="0">
                  <a:pos x="181" y="282"/>
                </a:cxn>
                <a:cxn ang="0">
                  <a:pos x="181" y="299"/>
                </a:cxn>
                <a:cxn ang="0">
                  <a:pos x="173" y="299"/>
                </a:cxn>
                <a:cxn ang="0">
                  <a:pos x="151" y="315"/>
                </a:cxn>
                <a:cxn ang="0">
                  <a:pos x="128" y="315"/>
                </a:cxn>
                <a:cxn ang="0">
                  <a:pos x="128" y="310"/>
                </a:cxn>
                <a:cxn ang="0">
                  <a:pos x="135" y="304"/>
                </a:cxn>
                <a:cxn ang="0">
                  <a:pos x="120" y="270"/>
                </a:cxn>
                <a:cxn ang="0">
                  <a:pos x="105" y="236"/>
                </a:cxn>
                <a:cxn ang="0">
                  <a:pos x="90" y="203"/>
                </a:cxn>
                <a:cxn ang="0">
                  <a:pos x="75" y="169"/>
                </a:cxn>
                <a:cxn ang="0">
                  <a:pos x="60" y="141"/>
                </a:cxn>
                <a:cxn ang="0">
                  <a:pos x="45" y="107"/>
                </a:cxn>
                <a:cxn ang="0">
                  <a:pos x="23" y="73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8" y="17"/>
                </a:cxn>
                <a:cxn ang="0">
                  <a:pos x="8" y="11"/>
                </a:cxn>
                <a:cxn ang="0">
                  <a:pos x="15" y="5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5" y="5"/>
                </a:cxn>
              </a:cxnLst>
              <a:pathLst>
                <a:path w="181" h="315">
                  <a:moveTo>
                    <a:pt x="45" y="5"/>
                  </a:moveTo>
                  <a:lnTo>
                    <a:pt x="68" y="39"/>
                  </a:lnTo>
                  <a:lnTo>
                    <a:pt x="83" y="73"/>
                  </a:lnTo>
                  <a:lnTo>
                    <a:pt x="105" y="107"/>
                  </a:lnTo>
                  <a:lnTo>
                    <a:pt x="120" y="141"/>
                  </a:lnTo>
                  <a:lnTo>
                    <a:pt x="128" y="174"/>
                  </a:lnTo>
                  <a:lnTo>
                    <a:pt x="143" y="214"/>
                  </a:lnTo>
                  <a:lnTo>
                    <a:pt x="166" y="248"/>
                  </a:lnTo>
                  <a:lnTo>
                    <a:pt x="181" y="282"/>
                  </a:lnTo>
                  <a:lnTo>
                    <a:pt x="181" y="299"/>
                  </a:lnTo>
                  <a:lnTo>
                    <a:pt x="173" y="299"/>
                  </a:lnTo>
                  <a:lnTo>
                    <a:pt x="151" y="315"/>
                  </a:lnTo>
                  <a:lnTo>
                    <a:pt x="128" y="315"/>
                  </a:lnTo>
                  <a:lnTo>
                    <a:pt x="128" y="310"/>
                  </a:lnTo>
                  <a:lnTo>
                    <a:pt x="135" y="304"/>
                  </a:lnTo>
                  <a:lnTo>
                    <a:pt x="120" y="270"/>
                  </a:lnTo>
                  <a:lnTo>
                    <a:pt x="105" y="236"/>
                  </a:lnTo>
                  <a:lnTo>
                    <a:pt x="90" y="203"/>
                  </a:lnTo>
                  <a:lnTo>
                    <a:pt x="75" y="169"/>
                  </a:lnTo>
                  <a:lnTo>
                    <a:pt x="60" y="141"/>
                  </a:lnTo>
                  <a:lnTo>
                    <a:pt x="45" y="107"/>
                  </a:lnTo>
                  <a:lnTo>
                    <a:pt x="23" y="73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8" y="17"/>
                  </a:lnTo>
                  <a:lnTo>
                    <a:pt x="8" y="11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29" name="Freeform 146"/>
            <p:cNvSpPr/>
            <p:nvPr/>
          </p:nvSpPr>
          <p:spPr>
            <a:xfrm>
              <a:off x="5016" y="1692"/>
              <a:ext cx="165" cy="85"/>
            </a:xfrm>
            <a:custGeom>
              <a:avLst/>
              <a:gdLst/>
              <a:ahLst/>
              <a:cxnLst>
                <a:cxn ang="0">
                  <a:pos x="142" y="22"/>
                </a:cxn>
                <a:cxn ang="0">
                  <a:pos x="157" y="22"/>
                </a:cxn>
                <a:cxn ang="0">
                  <a:pos x="165" y="28"/>
                </a:cxn>
                <a:cxn ang="0">
                  <a:pos x="157" y="34"/>
                </a:cxn>
                <a:cxn ang="0">
                  <a:pos x="157" y="45"/>
                </a:cxn>
                <a:cxn ang="0">
                  <a:pos x="142" y="45"/>
                </a:cxn>
                <a:cxn ang="0">
                  <a:pos x="135" y="51"/>
                </a:cxn>
                <a:cxn ang="0">
                  <a:pos x="112" y="51"/>
                </a:cxn>
                <a:cxn ang="0">
                  <a:pos x="112" y="68"/>
                </a:cxn>
                <a:cxn ang="0">
                  <a:pos x="105" y="73"/>
                </a:cxn>
                <a:cxn ang="0">
                  <a:pos x="90" y="79"/>
                </a:cxn>
                <a:cxn ang="0">
                  <a:pos x="90" y="85"/>
                </a:cxn>
                <a:cxn ang="0">
                  <a:pos x="82" y="85"/>
                </a:cxn>
                <a:cxn ang="0">
                  <a:pos x="82" y="79"/>
                </a:cxn>
                <a:cxn ang="0">
                  <a:pos x="75" y="73"/>
                </a:cxn>
                <a:cxn ang="0">
                  <a:pos x="67" y="73"/>
                </a:cxn>
                <a:cxn ang="0">
                  <a:pos x="67" y="68"/>
                </a:cxn>
                <a:cxn ang="0">
                  <a:pos x="45" y="68"/>
                </a:cxn>
                <a:cxn ang="0">
                  <a:pos x="30" y="79"/>
                </a:cxn>
                <a:cxn ang="0">
                  <a:pos x="22" y="79"/>
                </a:cxn>
                <a:cxn ang="0">
                  <a:pos x="15" y="85"/>
                </a:cxn>
                <a:cxn ang="0">
                  <a:pos x="7" y="79"/>
                </a:cxn>
                <a:cxn ang="0">
                  <a:pos x="0" y="68"/>
                </a:cxn>
                <a:cxn ang="0">
                  <a:pos x="15" y="56"/>
                </a:cxn>
                <a:cxn ang="0">
                  <a:pos x="30" y="51"/>
                </a:cxn>
                <a:cxn ang="0">
                  <a:pos x="37" y="51"/>
                </a:cxn>
                <a:cxn ang="0">
                  <a:pos x="37" y="39"/>
                </a:cxn>
                <a:cxn ang="0">
                  <a:pos x="22" y="34"/>
                </a:cxn>
                <a:cxn ang="0">
                  <a:pos x="22" y="22"/>
                </a:cxn>
                <a:cxn ang="0">
                  <a:pos x="30" y="17"/>
                </a:cxn>
                <a:cxn ang="0">
                  <a:pos x="82" y="17"/>
                </a:cxn>
                <a:cxn ang="0">
                  <a:pos x="97" y="6"/>
                </a:cxn>
                <a:cxn ang="0">
                  <a:pos x="105" y="6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20" y="11"/>
                </a:cxn>
                <a:cxn ang="0">
                  <a:pos x="127" y="22"/>
                </a:cxn>
                <a:cxn ang="0">
                  <a:pos x="142" y="22"/>
                </a:cxn>
              </a:cxnLst>
              <a:pathLst>
                <a:path w="165" h="85">
                  <a:moveTo>
                    <a:pt x="142" y="22"/>
                  </a:moveTo>
                  <a:lnTo>
                    <a:pt x="157" y="22"/>
                  </a:lnTo>
                  <a:lnTo>
                    <a:pt x="165" y="28"/>
                  </a:lnTo>
                  <a:lnTo>
                    <a:pt x="157" y="34"/>
                  </a:lnTo>
                  <a:lnTo>
                    <a:pt x="157" y="45"/>
                  </a:lnTo>
                  <a:lnTo>
                    <a:pt x="142" y="45"/>
                  </a:lnTo>
                  <a:lnTo>
                    <a:pt x="135" y="51"/>
                  </a:lnTo>
                  <a:lnTo>
                    <a:pt x="112" y="51"/>
                  </a:lnTo>
                  <a:lnTo>
                    <a:pt x="112" y="68"/>
                  </a:lnTo>
                  <a:lnTo>
                    <a:pt x="105" y="73"/>
                  </a:lnTo>
                  <a:lnTo>
                    <a:pt x="90" y="79"/>
                  </a:lnTo>
                  <a:lnTo>
                    <a:pt x="90" y="85"/>
                  </a:lnTo>
                  <a:lnTo>
                    <a:pt x="82" y="85"/>
                  </a:lnTo>
                  <a:lnTo>
                    <a:pt x="82" y="79"/>
                  </a:lnTo>
                  <a:lnTo>
                    <a:pt x="75" y="73"/>
                  </a:lnTo>
                  <a:lnTo>
                    <a:pt x="67" y="73"/>
                  </a:lnTo>
                  <a:lnTo>
                    <a:pt x="67" y="68"/>
                  </a:lnTo>
                  <a:lnTo>
                    <a:pt x="45" y="68"/>
                  </a:lnTo>
                  <a:lnTo>
                    <a:pt x="30" y="79"/>
                  </a:lnTo>
                  <a:lnTo>
                    <a:pt x="22" y="79"/>
                  </a:lnTo>
                  <a:lnTo>
                    <a:pt x="15" y="85"/>
                  </a:lnTo>
                  <a:lnTo>
                    <a:pt x="7" y="79"/>
                  </a:lnTo>
                  <a:lnTo>
                    <a:pt x="0" y="68"/>
                  </a:lnTo>
                  <a:lnTo>
                    <a:pt x="15" y="56"/>
                  </a:lnTo>
                  <a:lnTo>
                    <a:pt x="30" y="51"/>
                  </a:lnTo>
                  <a:lnTo>
                    <a:pt x="37" y="51"/>
                  </a:lnTo>
                  <a:lnTo>
                    <a:pt x="37" y="39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30" y="17"/>
                  </a:lnTo>
                  <a:lnTo>
                    <a:pt x="82" y="17"/>
                  </a:lnTo>
                  <a:lnTo>
                    <a:pt x="97" y="6"/>
                  </a:lnTo>
                  <a:lnTo>
                    <a:pt x="105" y="6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20" y="11"/>
                  </a:lnTo>
                  <a:lnTo>
                    <a:pt x="127" y="22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0" name="Freeform 147"/>
            <p:cNvSpPr/>
            <p:nvPr/>
          </p:nvSpPr>
          <p:spPr>
            <a:xfrm>
              <a:off x="2797" y="1698"/>
              <a:ext cx="83" cy="62"/>
            </a:xfrm>
            <a:custGeom>
              <a:avLst/>
              <a:gdLst/>
              <a:ahLst/>
              <a:cxnLst>
                <a:cxn ang="0">
                  <a:pos x="83" y="22"/>
                </a:cxn>
                <a:cxn ang="0">
                  <a:pos x="83" y="33"/>
                </a:cxn>
                <a:cxn ang="0">
                  <a:pos x="75" y="39"/>
                </a:cxn>
                <a:cxn ang="0">
                  <a:pos x="75" y="45"/>
                </a:cxn>
                <a:cxn ang="0">
                  <a:pos x="60" y="56"/>
                </a:cxn>
                <a:cxn ang="0">
                  <a:pos x="53" y="56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30" y="56"/>
                </a:cxn>
                <a:cxn ang="0">
                  <a:pos x="15" y="56"/>
                </a:cxn>
                <a:cxn ang="0">
                  <a:pos x="8" y="50"/>
                </a:cxn>
                <a:cxn ang="0">
                  <a:pos x="8" y="45"/>
                </a:cxn>
                <a:cxn ang="0">
                  <a:pos x="0" y="45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23" y="5"/>
                </a:cxn>
                <a:cxn ang="0">
                  <a:pos x="30" y="5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53" y="5"/>
                </a:cxn>
                <a:cxn ang="0">
                  <a:pos x="60" y="5"/>
                </a:cxn>
                <a:cxn ang="0">
                  <a:pos x="60" y="11"/>
                </a:cxn>
                <a:cxn ang="0">
                  <a:pos x="68" y="11"/>
                </a:cxn>
                <a:cxn ang="0">
                  <a:pos x="83" y="22"/>
                </a:cxn>
              </a:cxnLst>
              <a:pathLst>
                <a:path w="83" h="62">
                  <a:moveTo>
                    <a:pt x="83" y="22"/>
                  </a:moveTo>
                  <a:lnTo>
                    <a:pt x="83" y="33"/>
                  </a:lnTo>
                  <a:lnTo>
                    <a:pt x="75" y="39"/>
                  </a:lnTo>
                  <a:lnTo>
                    <a:pt x="75" y="45"/>
                  </a:lnTo>
                  <a:lnTo>
                    <a:pt x="60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23" y="5"/>
                  </a:lnTo>
                  <a:lnTo>
                    <a:pt x="30" y="5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60" y="5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83" y="2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1" name="Freeform 148"/>
            <p:cNvSpPr/>
            <p:nvPr/>
          </p:nvSpPr>
          <p:spPr>
            <a:xfrm>
              <a:off x="1188" y="1737"/>
              <a:ext cx="181" cy="288"/>
            </a:xfrm>
            <a:custGeom>
              <a:avLst/>
              <a:gdLst/>
              <a:ahLst/>
              <a:cxnLst>
                <a:cxn ang="0">
                  <a:pos x="181" y="17"/>
                </a:cxn>
                <a:cxn ang="0">
                  <a:pos x="158" y="51"/>
                </a:cxn>
                <a:cxn ang="0">
                  <a:pos x="135" y="85"/>
                </a:cxn>
                <a:cxn ang="0">
                  <a:pos x="120" y="118"/>
                </a:cxn>
                <a:cxn ang="0">
                  <a:pos x="105" y="152"/>
                </a:cxn>
                <a:cxn ang="0">
                  <a:pos x="83" y="186"/>
                </a:cxn>
                <a:cxn ang="0">
                  <a:pos x="75" y="220"/>
                </a:cxn>
                <a:cxn ang="0">
                  <a:pos x="60" y="254"/>
                </a:cxn>
                <a:cxn ang="0">
                  <a:pos x="45" y="288"/>
                </a:cxn>
                <a:cxn ang="0">
                  <a:pos x="0" y="282"/>
                </a:cxn>
                <a:cxn ang="0">
                  <a:pos x="15" y="248"/>
                </a:cxn>
                <a:cxn ang="0">
                  <a:pos x="23" y="214"/>
                </a:cxn>
                <a:cxn ang="0">
                  <a:pos x="38" y="180"/>
                </a:cxn>
                <a:cxn ang="0">
                  <a:pos x="53" y="147"/>
                </a:cxn>
                <a:cxn ang="0">
                  <a:pos x="68" y="107"/>
                </a:cxn>
                <a:cxn ang="0">
                  <a:pos x="83" y="73"/>
                </a:cxn>
                <a:cxn ang="0">
                  <a:pos x="105" y="40"/>
                </a:cxn>
                <a:cxn ang="0">
                  <a:pos x="120" y="6"/>
                </a:cxn>
                <a:cxn ang="0">
                  <a:pos x="128" y="6"/>
                </a:cxn>
                <a:cxn ang="0">
                  <a:pos x="135" y="0"/>
                </a:cxn>
                <a:cxn ang="0">
                  <a:pos x="166" y="0"/>
                </a:cxn>
                <a:cxn ang="0">
                  <a:pos x="173" y="6"/>
                </a:cxn>
                <a:cxn ang="0">
                  <a:pos x="181" y="17"/>
                </a:cxn>
              </a:cxnLst>
              <a:pathLst>
                <a:path w="181" h="288">
                  <a:moveTo>
                    <a:pt x="181" y="17"/>
                  </a:moveTo>
                  <a:lnTo>
                    <a:pt x="158" y="51"/>
                  </a:lnTo>
                  <a:lnTo>
                    <a:pt x="135" y="85"/>
                  </a:lnTo>
                  <a:lnTo>
                    <a:pt x="120" y="118"/>
                  </a:lnTo>
                  <a:lnTo>
                    <a:pt x="105" y="152"/>
                  </a:lnTo>
                  <a:lnTo>
                    <a:pt x="83" y="186"/>
                  </a:lnTo>
                  <a:lnTo>
                    <a:pt x="75" y="220"/>
                  </a:lnTo>
                  <a:lnTo>
                    <a:pt x="60" y="254"/>
                  </a:lnTo>
                  <a:lnTo>
                    <a:pt x="45" y="288"/>
                  </a:lnTo>
                  <a:lnTo>
                    <a:pt x="0" y="282"/>
                  </a:lnTo>
                  <a:lnTo>
                    <a:pt x="15" y="248"/>
                  </a:lnTo>
                  <a:lnTo>
                    <a:pt x="23" y="214"/>
                  </a:lnTo>
                  <a:lnTo>
                    <a:pt x="38" y="180"/>
                  </a:lnTo>
                  <a:lnTo>
                    <a:pt x="53" y="147"/>
                  </a:lnTo>
                  <a:lnTo>
                    <a:pt x="68" y="107"/>
                  </a:lnTo>
                  <a:lnTo>
                    <a:pt x="83" y="73"/>
                  </a:lnTo>
                  <a:lnTo>
                    <a:pt x="105" y="40"/>
                  </a:lnTo>
                  <a:lnTo>
                    <a:pt x="120" y="6"/>
                  </a:lnTo>
                  <a:lnTo>
                    <a:pt x="128" y="6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73" y="6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2" name="Freeform 149"/>
            <p:cNvSpPr/>
            <p:nvPr/>
          </p:nvSpPr>
          <p:spPr>
            <a:xfrm>
              <a:off x="451" y="1760"/>
              <a:ext cx="98" cy="62"/>
            </a:xfrm>
            <a:custGeom>
              <a:avLst/>
              <a:gdLst/>
              <a:ahLst/>
              <a:cxnLst>
                <a:cxn ang="0">
                  <a:pos x="98" y="5"/>
                </a:cxn>
                <a:cxn ang="0">
                  <a:pos x="98" y="33"/>
                </a:cxn>
                <a:cxn ang="0">
                  <a:pos x="90" y="33"/>
                </a:cxn>
                <a:cxn ang="0">
                  <a:pos x="83" y="45"/>
                </a:cxn>
                <a:cxn ang="0">
                  <a:pos x="68" y="56"/>
                </a:cxn>
                <a:cxn ang="0">
                  <a:pos x="53" y="56"/>
                </a:cxn>
                <a:cxn ang="0">
                  <a:pos x="45" y="62"/>
                </a:cxn>
                <a:cxn ang="0">
                  <a:pos x="38" y="62"/>
                </a:cxn>
                <a:cxn ang="0">
                  <a:pos x="23" y="56"/>
                </a:cxn>
                <a:cxn ang="0">
                  <a:pos x="15" y="56"/>
                </a:cxn>
                <a:cxn ang="0">
                  <a:pos x="8" y="50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8" y="22"/>
                </a:cxn>
                <a:cxn ang="0">
                  <a:pos x="15" y="17"/>
                </a:cxn>
                <a:cxn ang="0">
                  <a:pos x="23" y="5"/>
                </a:cxn>
                <a:cxn ang="0">
                  <a:pos x="23" y="0"/>
                </a:cxn>
                <a:cxn ang="0">
                  <a:pos x="83" y="0"/>
                </a:cxn>
                <a:cxn ang="0">
                  <a:pos x="90" y="5"/>
                </a:cxn>
                <a:cxn ang="0">
                  <a:pos x="98" y="5"/>
                </a:cxn>
              </a:cxnLst>
              <a:pathLst>
                <a:path w="98" h="62">
                  <a:moveTo>
                    <a:pt x="98" y="5"/>
                  </a:moveTo>
                  <a:lnTo>
                    <a:pt x="98" y="33"/>
                  </a:lnTo>
                  <a:lnTo>
                    <a:pt x="90" y="33"/>
                  </a:lnTo>
                  <a:lnTo>
                    <a:pt x="83" y="45"/>
                  </a:lnTo>
                  <a:lnTo>
                    <a:pt x="68" y="56"/>
                  </a:lnTo>
                  <a:lnTo>
                    <a:pt x="53" y="56"/>
                  </a:lnTo>
                  <a:lnTo>
                    <a:pt x="45" y="62"/>
                  </a:lnTo>
                  <a:lnTo>
                    <a:pt x="38" y="62"/>
                  </a:lnTo>
                  <a:lnTo>
                    <a:pt x="23" y="56"/>
                  </a:lnTo>
                  <a:lnTo>
                    <a:pt x="15" y="56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8" y="22"/>
                  </a:lnTo>
                  <a:lnTo>
                    <a:pt x="15" y="17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3" name="Freeform 150"/>
            <p:cNvSpPr/>
            <p:nvPr/>
          </p:nvSpPr>
          <p:spPr>
            <a:xfrm>
              <a:off x="1647" y="1760"/>
              <a:ext cx="60" cy="310"/>
            </a:xfrm>
            <a:custGeom>
              <a:avLst/>
              <a:gdLst/>
              <a:ahLst/>
              <a:cxnLst>
                <a:cxn ang="0">
                  <a:pos x="60" y="5"/>
                </a:cxn>
                <a:cxn ang="0">
                  <a:pos x="60" y="225"/>
                </a:cxn>
                <a:cxn ang="0">
                  <a:pos x="52" y="298"/>
                </a:cxn>
                <a:cxn ang="0">
                  <a:pos x="45" y="298"/>
                </a:cxn>
                <a:cxn ang="0">
                  <a:pos x="45" y="304"/>
                </a:cxn>
                <a:cxn ang="0">
                  <a:pos x="37" y="304"/>
                </a:cxn>
                <a:cxn ang="0">
                  <a:pos x="30" y="310"/>
                </a:cxn>
                <a:cxn ang="0">
                  <a:pos x="7" y="310"/>
                </a:cxn>
                <a:cxn ang="0">
                  <a:pos x="0" y="304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15" y="5"/>
                </a:cxn>
                <a:cxn ang="0">
                  <a:pos x="22" y="5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60" y="5"/>
                </a:cxn>
              </a:cxnLst>
              <a:pathLst>
                <a:path w="60" h="310">
                  <a:moveTo>
                    <a:pt x="60" y="5"/>
                  </a:moveTo>
                  <a:lnTo>
                    <a:pt x="60" y="225"/>
                  </a:lnTo>
                  <a:lnTo>
                    <a:pt x="52" y="298"/>
                  </a:lnTo>
                  <a:lnTo>
                    <a:pt x="45" y="298"/>
                  </a:lnTo>
                  <a:lnTo>
                    <a:pt x="45" y="304"/>
                  </a:lnTo>
                  <a:lnTo>
                    <a:pt x="37" y="304"/>
                  </a:lnTo>
                  <a:lnTo>
                    <a:pt x="30" y="310"/>
                  </a:lnTo>
                  <a:lnTo>
                    <a:pt x="7" y="310"/>
                  </a:lnTo>
                  <a:lnTo>
                    <a:pt x="0" y="30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22" y="5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4" name="Freeform 151"/>
            <p:cNvSpPr/>
            <p:nvPr/>
          </p:nvSpPr>
          <p:spPr>
            <a:xfrm>
              <a:off x="2624" y="1850"/>
              <a:ext cx="68" cy="45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68" y="39"/>
                </a:cxn>
                <a:cxn ang="0">
                  <a:pos x="60" y="45"/>
                </a:cxn>
                <a:cxn ang="0">
                  <a:pos x="8" y="45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23" y="0"/>
                </a:cxn>
                <a:cxn ang="0">
                  <a:pos x="60" y="0"/>
                </a:cxn>
                <a:cxn ang="0">
                  <a:pos x="68" y="5"/>
                </a:cxn>
              </a:cxnLst>
              <a:pathLst>
                <a:path w="68" h="45">
                  <a:moveTo>
                    <a:pt x="68" y="5"/>
                  </a:moveTo>
                  <a:lnTo>
                    <a:pt x="68" y="39"/>
                  </a:lnTo>
                  <a:lnTo>
                    <a:pt x="60" y="45"/>
                  </a:lnTo>
                  <a:lnTo>
                    <a:pt x="8" y="45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5" name="Freeform 152"/>
            <p:cNvSpPr/>
            <p:nvPr/>
          </p:nvSpPr>
          <p:spPr>
            <a:xfrm>
              <a:off x="3978" y="1855"/>
              <a:ext cx="173" cy="119"/>
            </a:xfrm>
            <a:custGeom>
              <a:avLst/>
              <a:gdLst/>
              <a:ahLst/>
              <a:cxnLst>
                <a:cxn ang="0">
                  <a:pos x="143" y="34"/>
                </a:cxn>
                <a:cxn ang="0">
                  <a:pos x="173" y="34"/>
                </a:cxn>
                <a:cxn ang="0">
                  <a:pos x="173" y="57"/>
                </a:cxn>
                <a:cxn ang="0">
                  <a:pos x="158" y="62"/>
                </a:cxn>
                <a:cxn ang="0">
                  <a:pos x="150" y="62"/>
                </a:cxn>
                <a:cxn ang="0">
                  <a:pos x="143" y="74"/>
                </a:cxn>
                <a:cxn ang="0">
                  <a:pos x="143" y="85"/>
                </a:cxn>
                <a:cxn ang="0">
                  <a:pos x="158" y="96"/>
                </a:cxn>
                <a:cxn ang="0">
                  <a:pos x="143" y="108"/>
                </a:cxn>
                <a:cxn ang="0">
                  <a:pos x="150" y="119"/>
                </a:cxn>
                <a:cxn ang="0">
                  <a:pos x="143" y="113"/>
                </a:cxn>
                <a:cxn ang="0">
                  <a:pos x="128" y="108"/>
                </a:cxn>
                <a:cxn ang="0">
                  <a:pos x="120" y="102"/>
                </a:cxn>
                <a:cxn ang="0">
                  <a:pos x="113" y="102"/>
                </a:cxn>
                <a:cxn ang="0">
                  <a:pos x="90" y="85"/>
                </a:cxn>
                <a:cxn ang="0">
                  <a:pos x="60" y="85"/>
                </a:cxn>
                <a:cxn ang="0">
                  <a:pos x="52" y="91"/>
                </a:cxn>
                <a:cxn ang="0">
                  <a:pos x="37" y="96"/>
                </a:cxn>
                <a:cxn ang="0">
                  <a:pos x="30" y="96"/>
                </a:cxn>
                <a:cxn ang="0">
                  <a:pos x="22" y="102"/>
                </a:cxn>
                <a:cxn ang="0">
                  <a:pos x="7" y="108"/>
                </a:cxn>
                <a:cxn ang="0">
                  <a:pos x="0" y="108"/>
                </a:cxn>
                <a:cxn ang="0">
                  <a:pos x="0" y="91"/>
                </a:cxn>
                <a:cxn ang="0">
                  <a:pos x="15" y="85"/>
                </a:cxn>
                <a:cxn ang="0">
                  <a:pos x="22" y="74"/>
                </a:cxn>
                <a:cxn ang="0">
                  <a:pos x="30" y="74"/>
                </a:cxn>
                <a:cxn ang="0">
                  <a:pos x="30" y="62"/>
                </a:cxn>
                <a:cxn ang="0">
                  <a:pos x="22" y="57"/>
                </a:cxn>
                <a:cxn ang="0">
                  <a:pos x="15" y="57"/>
                </a:cxn>
                <a:cxn ang="0">
                  <a:pos x="15" y="34"/>
                </a:cxn>
                <a:cxn ang="0">
                  <a:pos x="68" y="34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90" y="23"/>
                </a:cxn>
                <a:cxn ang="0">
                  <a:pos x="90" y="17"/>
                </a:cxn>
                <a:cxn ang="0">
                  <a:pos x="113" y="0"/>
                </a:cxn>
                <a:cxn ang="0">
                  <a:pos x="120" y="0"/>
                </a:cxn>
                <a:cxn ang="0">
                  <a:pos x="128" y="6"/>
                </a:cxn>
                <a:cxn ang="0">
                  <a:pos x="128" y="17"/>
                </a:cxn>
                <a:cxn ang="0">
                  <a:pos x="135" y="29"/>
                </a:cxn>
                <a:cxn ang="0">
                  <a:pos x="143" y="34"/>
                </a:cxn>
              </a:cxnLst>
              <a:pathLst>
                <a:path w="173" h="119">
                  <a:moveTo>
                    <a:pt x="143" y="34"/>
                  </a:moveTo>
                  <a:lnTo>
                    <a:pt x="173" y="34"/>
                  </a:lnTo>
                  <a:lnTo>
                    <a:pt x="173" y="57"/>
                  </a:lnTo>
                  <a:lnTo>
                    <a:pt x="158" y="62"/>
                  </a:lnTo>
                  <a:lnTo>
                    <a:pt x="150" y="62"/>
                  </a:lnTo>
                  <a:lnTo>
                    <a:pt x="143" y="74"/>
                  </a:lnTo>
                  <a:lnTo>
                    <a:pt x="143" y="85"/>
                  </a:lnTo>
                  <a:lnTo>
                    <a:pt x="158" y="96"/>
                  </a:lnTo>
                  <a:lnTo>
                    <a:pt x="143" y="108"/>
                  </a:lnTo>
                  <a:lnTo>
                    <a:pt x="150" y="119"/>
                  </a:lnTo>
                  <a:lnTo>
                    <a:pt x="143" y="113"/>
                  </a:lnTo>
                  <a:lnTo>
                    <a:pt x="128" y="108"/>
                  </a:lnTo>
                  <a:lnTo>
                    <a:pt x="120" y="102"/>
                  </a:lnTo>
                  <a:lnTo>
                    <a:pt x="113" y="102"/>
                  </a:lnTo>
                  <a:lnTo>
                    <a:pt x="90" y="85"/>
                  </a:lnTo>
                  <a:lnTo>
                    <a:pt x="60" y="85"/>
                  </a:lnTo>
                  <a:lnTo>
                    <a:pt x="52" y="91"/>
                  </a:lnTo>
                  <a:lnTo>
                    <a:pt x="37" y="96"/>
                  </a:lnTo>
                  <a:lnTo>
                    <a:pt x="30" y="96"/>
                  </a:lnTo>
                  <a:lnTo>
                    <a:pt x="22" y="102"/>
                  </a:lnTo>
                  <a:lnTo>
                    <a:pt x="7" y="108"/>
                  </a:lnTo>
                  <a:lnTo>
                    <a:pt x="0" y="108"/>
                  </a:lnTo>
                  <a:lnTo>
                    <a:pt x="0" y="91"/>
                  </a:lnTo>
                  <a:lnTo>
                    <a:pt x="15" y="85"/>
                  </a:lnTo>
                  <a:lnTo>
                    <a:pt x="22" y="74"/>
                  </a:lnTo>
                  <a:lnTo>
                    <a:pt x="30" y="74"/>
                  </a:lnTo>
                  <a:lnTo>
                    <a:pt x="30" y="62"/>
                  </a:lnTo>
                  <a:lnTo>
                    <a:pt x="22" y="57"/>
                  </a:lnTo>
                  <a:lnTo>
                    <a:pt x="15" y="57"/>
                  </a:lnTo>
                  <a:lnTo>
                    <a:pt x="15" y="34"/>
                  </a:lnTo>
                  <a:lnTo>
                    <a:pt x="68" y="34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8" y="6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43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6" name="Freeform 153"/>
            <p:cNvSpPr/>
            <p:nvPr/>
          </p:nvSpPr>
          <p:spPr>
            <a:xfrm>
              <a:off x="4707" y="1872"/>
              <a:ext cx="173" cy="10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3" y="6"/>
                </a:cxn>
                <a:cxn ang="0">
                  <a:pos x="121" y="12"/>
                </a:cxn>
                <a:cxn ang="0">
                  <a:pos x="128" y="12"/>
                </a:cxn>
                <a:cxn ang="0">
                  <a:pos x="136" y="17"/>
                </a:cxn>
                <a:cxn ang="0">
                  <a:pos x="173" y="12"/>
                </a:cxn>
                <a:cxn ang="0">
                  <a:pos x="173" y="17"/>
                </a:cxn>
                <a:cxn ang="0">
                  <a:pos x="166" y="23"/>
                </a:cxn>
                <a:cxn ang="0">
                  <a:pos x="166" y="40"/>
                </a:cxn>
                <a:cxn ang="0">
                  <a:pos x="158" y="45"/>
                </a:cxn>
                <a:cxn ang="0">
                  <a:pos x="143" y="45"/>
                </a:cxn>
                <a:cxn ang="0">
                  <a:pos x="136" y="51"/>
                </a:cxn>
                <a:cxn ang="0">
                  <a:pos x="136" y="57"/>
                </a:cxn>
                <a:cxn ang="0">
                  <a:pos x="128" y="62"/>
                </a:cxn>
                <a:cxn ang="0">
                  <a:pos x="136" y="68"/>
                </a:cxn>
                <a:cxn ang="0">
                  <a:pos x="113" y="68"/>
                </a:cxn>
                <a:cxn ang="0">
                  <a:pos x="113" y="79"/>
                </a:cxn>
                <a:cxn ang="0">
                  <a:pos x="106" y="85"/>
                </a:cxn>
                <a:cxn ang="0">
                  <a:pos x="106" y="91"/>
                </a:cxn>
                <a:cxn ang="0">
                  <a:pos x="90" y="102"/>
                </a:cxn>
                <a:cxn ang="0">
                  <a:pos x="90" y="96"/>
                </a:cxn>
                <a:cxn ang="0">
                  <a:pos x="68" y="79"/>
                </a:cxn>
                <a:cxn ang="0">
                  <a:pos x="60" y="79"/>
                </a:cxn>
                <a:cxn ang="0">
                  <a:pos x="38" y="96"/>
                </a:cxn>
                <a:cxn ang="0">
                  <a:pos x="30" y="96"/>
                </a:cxn>
                <a:cxn ang="0">
                  <a:pos x="15" y="102"/>
                </a:cxn>
                <a:cxn ang="0">
                  <a:pos x="8" y="108"/>
                </a:cxn>
                <a:cxn ang="0">
                  <a:pos x="0" y="108"/>
                </a:cxn>
                <a:cxn ang="0">
                  <a:pos x="0" y="96"/>
                </a:cxn>
                <a:cxn ang="0">
                  <a:pos x="8" y="85"/>
                </a:cxn>
                <a:cxn ang="0">
                  <a:pos x="15" y="74"/>
                </a:cxn>
                <a:cxn ang="0">
                  <a:pos x="30" y="62"/>
                </a:cxn>
                <a:cxn ang="0">
                  <a:pos x="38" y="51"/>
                </a:cxn>
                <a:cxn ang="0">
                  <a:pos x="15" y="34"/>
                </a:cxn>
                <a:cxn ang="0">
                  <a:pos x="23" y="23"/>
                </a:cxn>
                <a:cxn ang="0">
                  <a:pos x="30" y="17"/>
                </a:cxn>
                <a:cxn ang="0">
                  <a:pos x="90" y="17"/>
                </a:cxn>
                <a:cxn ang="0">
                  <a:pos x="98" y="12"/>
                </a:cxn>
                <a:cxn ang="0">
                  <a:pos x="106" y="0"/>
                </a:cxn>
                <a:cxn ang="0">
                  <a:pos x="113" y="0"/>
                </a:cxn>
              </a:cxnLst>
              <a:pathLst>
                <a:path w="173" h="108">
                  <a:moveTo>
                    <a:pt x="113" y="0"/>
                  </a:moveTo>
                  <a:lnTo>
                    <a:pt x="113" y="6"/>
                  </a:lnTo>
                  <a:lnTo>
                    <a:pt x="121" y="12"/>
                  </a:lnTo>
                  <a:lnTo>
                    <a:pt x="128" y="12"/>
                  </a:lnTo>
                  <a:lnTo>
                    <a:pt x="136" y="1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66" y="23"/>
                  </a:lnTo>
                  <a:lnTo>
                    <a:pt x="166" y="40"/>
                  </a:lnTo>
                  <a:lnTo>
                    <a:pt x="158" y="45"/>
                  </a:lnTo>
                  <a:lnTo>
                    <a:pt x="143" y="45"/>
                  </a:lnTo>
                  <a:lnTo>
                    <a:pt x="136" y="51"/>
                  </a:lnTo>
                  <a:lnTo>
                    <a:pt x="136" y="57"/>
                  </a:lnTo>
                  <a:lnTo>
                    <a:pt x="128" y="62"/>
                  </a:lnTo>
                  <a:lnTo>
                    <a:pt x="136" y="68"/>
                  </a:lnTo>
                  <a:lnTo>
                    <a:pt x="113" y="68"/>
                  </a:lnTo>
                  <a:lnTo>
                    <a:pt x="113" y="79"/>
                  </a:lnTo>
                  <a:lnTo>
                    <a:pt x="106" y="85"/>
                  </a:lnTo>
                  <a:lnTo>
                    <a:pt x="106" y="91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68" y="79"/>
                  </a:lnTo>
                  <a:lnTo>
                    <a:pt x="60" y="79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15" y="102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30" y="62"/>
                  </a:lnTo>
                  <a:lnTo>
                    <a:pt x="38" y="51"/>
                  </a:lnTo>
                  <a:lnTo>
                    <a:pt x="15" y="34"/>
                  </a:lnTo>
                  <a:lnTo>
                    <a:pt x="23" y="23"/>
                  </a:lnTo>
                  <a:lnTo>
                    <a:pt x="30" y="17"/>
                  </a:lnTo>
                  <a:lnTo>
                    <a:pt x="90" y="17"/>
                  </a:lnTo>
                  <a:lnTo>
                    <a:pt x="98" y="12"/>
                  </a:lnTo>
                  <a:lnTo>
                    <a:pt x="10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7" name="Freeform 154"/>
            <p:cNvSpPr/>
            <p:nvPr/>
          </p:nvSpPr>
          <p:spPr>
            <a:xfrm>
              <a:off x="692" y="1906"/>
              <a:ext cx="67" cy="57"/>
            </a:xfrm>
            <a:custGeom>
              <a:avLst/>
              <a:gdLst/>
              <a:ahLst/>
              <a:cxnLst>
                <a:cxn ang="0">
                  <a:pos x="67" y="34"/>
                </a:cxn>
                <a:cxn ang="0">
                  <a:pos x="67" y="51"/>
                </a:cxn>
                <a:cxn ang="0">
                  <a:pos x="60" y="51"/>
                </a:cxn>
                <a:cxn ang="0">
                  <a:pos x="45" y="57"/>
                </a:cxn>
                <a:cxn ang="0">
                  <a:pos x="22" y="57"/>
                </a:cxn>
                <a:cxn ang="0">
                  <a:pos x="15" y="51"/>
                </a:cxn>
                <a:cxn ang="0">
                  <a:pos x="7" y="51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0"/>
                </a:cxn>
                <a:cxn ang="0">
                  <a:pos x="52" y="6"/>
                </a:cxn>
                <a:cxn ang="0">
                  <a:pos x="60" y="11"/>
                </a:cxn>
                <a:cxn ang="0">
                  <a:pos x="67" y="23"/>
                </a:cxn>
                <a:cxn ang="0">
                  <a:pos x="67" y="34"/>
                </a:cxn>
              </a:cxnLst>
              <a:pathLst>
                <a:path w="67" h="57">
                  <a:moveTo>
                    <a:pt x="67" y="34"/>
                  </a:moveTo>
                  <a:lnTo>
                    <a:pt x="67" y="51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22" y="57"/>
                  </a:lnTo>
                  <a:lnTo>
                    <a:pt x="15" y="51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0"/>
                  </a:lnTo>
                  <a:lnTo>
                    <a:pt x="52" y="6"/>
                  </a:lnTo>
                  <a:lnTo>
                    <a:pt x="60" y="11"/>
                  </a:lnTo>
                  <a:lnTo>
                    <a:pt x="67" y="23"/>
                  </a:lnTo>
                  <a:lnTo>
                    <a:pt x="67" y="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8" name="Freeform 155"/>
            <p:cNvSpPr/>
            <p:nvPr/>
          </p:nvSpPr>
          <p:spPr>
            <a:xfrm>
              <a:off x="4324" y="1917"/>
              <a:ext cx="210" cy="102"/>
            </a:xfrm>
            <a:custGeom>
              <a:avLst/>
              <a:gdLst/>
              <a:ahLst/>
              <a:cxnLst>
                <a:cxn ang="0">
                  <a:pos x="210" y="6"/>
                </a:cxn>
                <a:cxn ang="0">
                  <a:pos x="203" y="12"/>
                </a:cxn>
                <a:cxn ang="0">
                  <a:pos x="203" y="23"/>
                </a:cxn>
                <a:cxn ang="0">
                  <a:pos x="165" y="46"/>
                </a:cxn>
                <a:cxn ang="0">
                  <a:pos x="165" y="57"/>
                </a:cxn>
                <a:cxn ang="0">
                  <a:pos x="173" y="63"/>
                </a:cxn>
                <a:cxn ang="0">
                  <a:pos x="180" y="74"/>
                </a:cxn>
                <a:cxn ang="0">
                  <a:pos x="180" y="85"/>
                </a:cxn>
                <a:cxn ang="0">
                  <a:pos x="173" y="85"/>
                </a:cxn>
                <a:cxn ang="0">
                  <a:pos x="158" y="96"/>
                </a:cxn>
                <a:cxn ang="0">
                  <a:pos x="135" y="96"/>
                </a:cxn>
                <a:cxn ang="0">
                  <a:pos x="135" y="85"/>
                </a:cxn>
                <a:cxn ang="0">
                  <a:pos x="113" y="68"/>
                </a:cxn>
                <a:cxn ang="0">
                  <a:pos x="98" y="74"/>
                </a:cxn>
                <a:cxn ang="0">
                  <a:pos x="82" y="79"/>
                </a:cxn>
                <a:cxn ang="0">
                  <a:pos x="67" y="85"/>
                </a:cxn>
                <a:cxn ang="0">
                  <a:pos x="60" y="91"/>
                </a:cxn>
                <a:cxn ang="0">
                  <a:pos x="37" y="96"/>
                </a:cxn>
                <a:cxn ang="0">
                  <a:pos x="22" y="96"/>
                </a:cxn>
                <a:cxn ang="0">
                  <a:pos x="15" y="102"/>
                </a:cxn>
                <a:cxn ang="0">
                  <a:pos x="0" y="102"/>
                </a:cxn>
                <a:cxn ang="0">
                  <a:pos x="0" y="96"/>
                </a:cxn>
                <a:cxn ang="0">
                  <a:pos x="67" y="46"/>
                </a:cxn>
                <a:cxn ang="0">
                  <a:pos x="67" y="40"/>
                </a:cxn>
                <a:cxn ang="0">
                  <a:pos x="60" y="40"/>
                </a:cxn>
                <a:cxn ang="0">
                  <a:pos x="52" y="34"/>
                </a:cxn>
                <a:cxn ang="0">
                  <a:pos x="30" y="34"/>
                </a:cxn>
                <a:cxn ang="0">
                  <a:pos x="30" y="17"/>
                </a:cxn>
                <a:cxn ang="0">
                  <a:pos x="45" y="12"/>
                </a:cxn>
                <a:cxn ang="0">
                  <a:pos x="120" y="12"/>
                </a:cxn>
                <a:cxn ang="0">
                  <a:pos x="135" y="6"/>
                </a:cxn>
                <a:cxn ang="0">
                  <a:pos x="143" y="0"/>
                </a:cxn>
                <a:cxn ang="0">
                  <a:pos x="150" y="0"/>
                </a:cxn>
                <a:cxn ang="0">
                  <a:pos x="158" y="6"/>
                </a:cxn>
                <a:cxn ang="0">
                  <a:pos x="180" y="6"/>
                </a:cxn>
                <a:cxn ang="0">
                  <a:pos x="188" y="0"/>
                </a:cxn>
                <a:cxn ang="0">
                  <a:pos x="203" y="0"/>
                </a:cxn>
                <a:cxn ang="0">
                  <a:pos x="210" y="6"/>
                </a:cxn>
              </a:cxnLst>
              <a:pathLst>
                <a:path w="210" h="102">
                  <a:moveTo>
                    <a:pt x="210" y="6"/>
                  </a:moveTo>
                  <a:lnTo>
                    <a:pt x="203" y="12"/>
                  </a:lnTo>
                  <a:lnTo>
                    <a:pt x="203" y="23"/>
                  </a:lnTo>
                  <a:lnTo>
                    <a:pt x="165" y="46"/>
                  </a:lnTo>
                  <a:lnTo>
                    <a:pt x="165" y="57"/>
                  </a:lnTo>
                  <a:lnTo>
                    <a:pt x="173" y="63"/>
                  </a:lnTo>
                  <a:lnTo>
                    <a:pt x="180" y="74"/>
                  </a:lnTo>
                  <a:lnTo>
                    <a:pt x="180" y="85"/>
                  </a:lnTo>
                  <a:lnTo>
                    <a:pt x="173" y="85"/>
                  </a:lnTo>
                  <a:lnTo>
                    <a:pt x="158" y="96"/>
                  </a:lnTo>
                  <a:lnTo>
                    <a:pt x="135" y="96"/>
                  </a:lnTo>
                  <a:lnTo>
                    <a:pt x="135" y="85"/>
                  </a:lnTo>
                  <a:lnTo>
                    <a:pt x="113" y="68"/>
                  </a:lnTo>
                  <a:lnTo>
                    <a:pt x="98" y="74"/>
                  </a:lnTo>
                  <a:lnTo>
                    <a:pt x="82" y="79"/>
                  </a:lnTo>
                  <a:lnTo>
                    <a:pt x="67" y="85"/>
                  </a:lnTo>
                  <a:lnTo>
                    <a:pt x="60" y="91"/>
                  </a:lnTo>
                  <a:lnTo>
                    <a:pt x="37" y="96"/>
                  </a:lnTo>
                  <a:lnTo>
                    <a:pt x="22" y="96"/>
                  </a:lnTo>
                  <a:lnTo>
                    <a:pt x="15" y="102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67" y="46"/>
                  </a:lnTo>
                  <a:lnTo>
                    <a:pt x="67" y="40"/>
                  </a:lnTo>
                  <a:lnTo>
                    <a:pt x="60" y="40"/>
                  </a:lnTo>
                  <a:lnTo>
                    <a:pt x="52" y="34"/>
                  </a:lnTo>
                  <a:lnTo>
                    <a:pt x="30" y="34"/>
                  </a:lnTo>
                  <a:lnTo>
                    <a:pt x="30" y="17"/>
                  </a:lnTo>
                  <a:lnTo>
                    <a:pt x="45" y="12"/>
                  </a:lnTo>
                  <a:lnTo>
                    <a:pt x="120" y="12"/>
                  </a:lnTo>
                  <a:lnTo>
                    <a:pt x="135" y="6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8" y="6"/>
                  </a:lnTo>
                  <a:lnTo>
                    <a:pt x="180" y="6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39" name="Freeform 156"/>
            <p:cNvSpPr/>
            <p:nvPr/>
          </p:nvSpPr>
          <p:spPr>
            <a:xfrm>
              <a:off x="2346" y="1951"/>
              <a:ext cx="83" cy="57"/>
            </a:xfrm>
            <a:custGeom>
              <a:avLst/>
              <a:gdLst/>
              <a:ahLst/>
              <a:cxnLst>
                <a:cxn ang="0">
                  <a:pos x="75" y="45"/>
                </a:cxn>
                <a:cxn ang="0">
                  <a:pos x="60" y="57"/>
                </a:cxn>
                <a:cxn ang="0">
                  <a:pos x="23" y="57"/>
                </a:cxn>
                <a:cxn ang="0">
                  <a:pos x="8" y="45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8" y="34"/>
                </a:cxn>
                <a:cxn ang="0">
                  <a:pos x="8" y="23"/>
                </a:cxn>
                <a:cxn ang="0">
                  <a:pos x="23" y="17"/>
                </a:cxn>
                <a:cxn ang="0">
                  <a:pos x="30" y="6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75" y="12"/>
                </a:cxn>
                <a:cxn ang="0">
                  <a:pos x="83" y="23"/>
                </a:cxn>
                <a:cxn ang="0">
                  <a:pos x="83" y="29"/>
                </a:cxn>
                <a:cxn ang="0">
                  <a:pos x="75" y="40"/>
                </a:cxn>
                <a:cxn ang="0">
                  <a:pos x="75" y="45"/>
                </a:cxn>
              </a:cxnLst>
              <a:pathLst>
                <a:path w="83" h="57">
                  <a:moveTo>
                    <a:pt x="75" y="45"/>
                  </a:moveTo>
                  <a:lnTo>
                    <a:pt x="60" y="57"/>
                  </a:lnTo>
                  <a:lnTo>
                    <a:pt x="23" y="57"/>
                  </a:lnTo>
                  <a:lnTo>
                    <a:pt x="8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8" y="34"/>
                  </a:lnTo>
                  <a:lnTo>
                    <a:pt x="8" y="23"/>
                  </a:lnTo>
                  <a:lnTo>
                    <a:pt x="23" y="17"/>
                  </a:lnTo>
                  <a:lnTo>
                    <a:pt x="3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12"/>
                  </a:lnTo>
                  <a:lnTo>
                    <a:pt x="83" y="23"/>
                  </a:lnTo>
                  <a:lnTo>
                    <a:pt x="83" y="29"/>
                  </a:lnTo>
                  <a:lnTo>
                    <a:pt x="75" y="40"/>
                  </a:lnTo>
                  <a:lnTo>
                    <a:pt x="75" y="4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0" name="Freeform 157"/>
            <p:cNvSpPr/>
            <p:nvPr/>
          </p:nvSpPr>
          <p:spPr>
            <a:xfrm>
              <a:off x="910" y="2030"/>
              <a:ext cx="90" cy="45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83" y="23"/>
                </a:cxn>
                <a:cxn ang="0">
                  <a:pos x="83" y="34"/>
                </a:cxn>
                <a:cxn ang="0">
                  <a:pos x="75" y="40"/>
                </a:cxn>
                <a:cxn ang="0">
                  <a:pos x="60" y="45"/>
                </a:cxn>
                <a:cxn ang="0">
                  <a:pos x="45" y="45"/>
                </a:cxn>
                <a:cxn ang="0">
                  <a:pos x="30" y="40"/>
                </a:cxn>
                <a:cxn ang="0">
                  <a:pos x="22" y="40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7" y="12"/>
                </a:cxn>
                <a:cxn ang="0">
                  <a:pos x="15" y="6"/>
                </a:cxn>
                <a:cxn ang="0">
                  <a:pos x="37" y="6"/>
                </a:cxn>
                <a:cxn ang="0">
                  <a:pos x="45" y="0"/>
                </a:cxn>
                <a:cxn ang="0">
                  <a:pos x="75" y="0"/>
                </a:cxn>
                <a:cxn ang="0">
                  <a:pos x="90" y="12"/>
                </a:cxn>
              </a:cxnLst>
              <a:pathLst>
                <a:path w="90" h="45">
                  <a:moveTo>
                    <a:pt x="90" y="12"/>
                  </a:moveTo>
                  <a:lnTo>
                    <a:pt x="83" y="23"/>
                  </a:lnTo>
                  <a:lnTo>
                    <a:pt x="83" y="34"/>
                  </a:lnTo>
                  <a:lnTo>
                    <a:pt x="75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5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75" y="0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1" name="Freeform 158"/>
            <p:cNvSpPr/>
            <p:nvPr/>
          </p:nvSpPr>
          <p:spPr>
            <a:xfrm>
              <a:off x="2128" y="2047"/>
              <a:ext cx="75" cy="51"/>
            </a:xfrm>
            <a:custGeom>
              <a:avLst/>
              <a:gdLst/>
              <a:ahLst/>
              <a:cxnLst>
                <a:cxn ang="0">
                  <a:pos x="75" y="11"/>
                </a:cxn>
                <a:cxn ang="0">
                  <a:pos x="75" y="28"/>
                </a:cxn>
                <a:cxn ang="0">
                  <a:pos x="68" y="34"/>
                </a:cxn>
                <a:cxn ang="0">
                  <a:pos x="68" y="40"/>
                </a:cxn>
                <a:cxn ang="0">
                  <a:pos x="60" y="45"/>
                </a:cxn>
                <a:cxn ang="0">
                  <a:pos x="45" y="45"/>
                </a:cxn>
                <a:cxn ang="0">
                  <a:pos x="38" y="51"/>
                </a:cxn>
                <a:cxn ang="0">
                  <a:pos x="30" y="51"/>
                </a:cxn>
                <a:cxn ang="0">
                  <a:pos x="23" y="45"/>
                </a:cxn>
                <a:cxn ang="0">
                  <a:pos x="15" y="45"/>
                </a:cxn>
                <a:cxn ang="0">
                  <a:pos x="8" y="34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8" y="11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30" y="0"/>
                </a:cxn>
                <a:cxn ang="0">
                  <a:pos x="68" y="0"/>
                </a:cxn>
                <a:cxn ang="0">
                  <a:pos x="68" y="6"/>
                </a:cxn>
                <a:cxn ang="0">
                  <a:pos x="75" y="6"/>
                </a:cxn>
                <a:cxn ang="0">
                  <a:pos x="75" y="11"/>
                </a:cxn>
              </a:cxnLst>
              <a:pathLst>
                <a:path w="75" h="51">
                  <a:moveTo>
                    <a:pt x="75" y="11"/>
                  </a:moveTo>
                  <a:lnTo>
                    <a:pt x="75" y="28"/>
                  </a:lnTo>
                  <a:lnTo>
                    <a:pt x="68" y="34"/>
                  </a:lnTo>
                  <a:lnTo>
                    <a:pt x="68" y="40"/>
                  </a:lnTo>
                  <a:lnTo>
                    <a:pt x="60" y="45"/>
                  </a:lnTo>
                  <a:lnTo>
                    <a:pt x="45" y="45"/>
                  </a:lnTo>
                  <a:lnTo>
                    <a:pt x="38" y="51"/>
                  </a:lnTo>
                  <a:lnTo>
                    <a:pt x="30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34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0" y="0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75" y="6"/>
                  </a:lnTo>
                  <a:lnTo>
                    <a:pt x="75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2" name="Freeform 159"/>
            <p:cNvSpPr/>
            <p:nvPr/>
          </p:nvSpPr>
          <p:spPr>
            <a:xfrm>
              <a:off x="1902" y="2092"/>
              <a:ext cx="83" cy="57"/>
            </a:xfrm>
            <a:custGeom>
              <a:avLst/>
              <a:gdLst/>
              <a:ahLst/>
              <a:cxnLst>
                <a:cxn ang="0">
                  <a:pos x="83" y="12"/>
                </a:cxn>
                <a:cxn ang="0">
                  <a:pos x="76" y="23"/>
                </a:cxn>
                <a:cxn ang="0">
                  <a:pos x="76" y="34"/>
                </a:cxn>
                <a:cxn ang="0">
                  <a:pos x="68" y="45"/>
                </a:cxn>
                <a:cxn ang="0">
                  <a:pos x="53" y="51"/>
                </a:cxn>
                <a:cxn ang="0">
                  <a:pos x="38" y="57"/>
                </a:cxn>
                <a:cxn ang="0">
                  <a:pos x="31" y="57"/>
                </a:cxn>
                <a:cxn ang="0">
                  <a:pos x="23" y="51"/>
                </a:cxn>
                <a:cxn ang="0">
                  <a:pos x="23" y="45"/>
                </a:cxn>
                <a:cxn ang="0">
                  <a:pos x="15" y="45"/>
                </a:cxn>
                <a:cxn ang="0">
                  <a:pos x="8" y="40"/>
                </a:cxn>
                <a:cxn ang="0">
                  <a:pos x="8" y="34"/>
                </a:cxn>
                <a:cxn ang="0">
                  <a:pos x="0" y="29"/>
                </a:cxn>
                <a:cxn ang="0">
                  <a:pos x="8" y="17"/>
                </a:cxn>
                <a:cxn ang="0">
                  <a:pos x="15" y="12"/>
                </a:cxn>
                <a:cxn ang="0">
                  <a:pos x="31" y="6"/>
                </a:cxn>
                <a:cxn ang="0">
                  <a:pos x="38" y="0"/>
                </a:cxn>
                <a:cxn ang="0">
                  <a:pos x="68" y="0"/>
                </a:cxn>
                <a:cxn ang="0">
                  <a:pos x="83" y="12"/>
                </a:cxn>
              </a:cxnLst>
              <a:pathLst>
                <a:path w="83" h="57">
                  <a:moveTo>
                    <a:pt x="83" y="12"/>
                  </a:moveTo>
                  <a:lnTo>
                    <a:pt x="76" y="23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3" y="51"/>
                  </a:lnTo>
                  <a:lnTo>
                    <a:pt x="38" y="57"/>
                  </a:lnTo>
                  <a:lnTo>
                    <a:pt x="31" y="57"/>
                  </a:lnTo>
                  <a:lnTo>
                    <a:pt x="23" y="51"/>
                  </a:lnTo>
                  <a:lnTo>
                    <a:pt x="23" y="45"/>
                  </a:lnTo>
                  <a:lnTo>
                    <a:pt x="15" y="45"/>
                  </a:lnTo>
                  <a:lnTo>
                    <a:pt x="8" y="40"/>
                  </a:lnTo>
                  <a:lnTo>
                    <a:pt x="8" y="34"/>
                  </a:lnTo>
                  <a:lnTo>
                    <a:pt x="0" y="29"/>
                  </a:lnTo>
                  <a:lnTo>
                    <a:pt x="8" y="17"/>
                  </a:lnTo>
                  <a:lnTo>
                    <a:pt x="15" y="12"/>
                  </a:lnTo>
                  <a:lnTo>
                    <a:pt x="31" y="6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83" y="12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3" name="Freeform 160"/>
            <p:cNvSpPr/>
            <p:nvPr/>
          </p:nvSpPr>
          <p:spPr>
            <a:xfrm>
              <a:off x="1173" y="2104"/>
              <a:ext cx="60" cy="62"/>
            </a:xfrm>
            <a:custGeom>
              <a:avLst/>
              <a:gdLst/>
              <a:ahLst/>
              <a:cxnLst>
                <a:cxn ang="0">
                  <a:pos x="60" y="5"/>
                </a:cxn>
                <a:cxn ang="0">
                  <a:pos x="60" y="45"/>
                </a:cxn>
                <a:cxn ang="0">
                  <a:pos x="38" y="62"/>
                </a:cxn>
                <a:cxn ang="0">
                  <a:pos x="15" y="62"/>
                </a:cxn>
                <a:cxn ang="0">
                  <a:pos x="8" y="50"/>
                </a:cxn>
                <a:cxn ang="0">
                  <a:pos x="0" y="39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53" y="0"/>
                </a:cxn>
                <a:cxn ang="0">
                  <a:pos x="60" y="5"/>
                </a:cxn>
              </a:cxnLst>
              <a:pathLst>
                <a:path w="60" h="62">
                  <a:moveTo>
                    <a:pt x="60" y="5"/>
                  </a:moveTo>
                  <a:lnTo>
                    <a:pt x="60" y="45"/>
                  </a:lnTo>
                  <a:lnTo>
                    <a:pt x="38" y="62"/>
                  </a:lnTo>
                  <a:lnTo>
                    <a:pt x="15" y="62"/>
                  </a:lnTo>
                  <a:lnTo>
                    <a:pt x="8" y="50"/>
                  </a:lnTo>
                  <a:lnTo>
                    <a:pt x="0" y="39"/>
                  </a:lnTo>
                  <a:lnTo>
                    <a:pt x="0" y="11"/>
                  </a:lnTo>
                  <a:lnTo>
                    <a:pt x="8" y="5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53" y="0"/>
                  </a:lnTo>
                  <a:lnTo>
                    <a:pt x="60" y="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4" name="Freeform 161"/>
            <p:cNvSpPr/>
            <p:nvPr/>
          </p:nvSpPr>
          <p:spPr>
            <a:xfrm>
              <a:off x="1647" y="2115"/>
              <a:ext cx="75" cy="56"/>
            </a:xfrm>
            <a:custGeom>
              <a:avLst/>
              <a:gdLst/>
              <a:ahLst/>
              <a:cxnLst>
                <a:cxn ang="0">
                  <a:pos x="75" y="17"/>
                </a:cxn>
                <a:cxn ang="0">
                  <a:pos x="75" y="28"/>
                </a:cxn>
                <a:cxn ang="0">
                  <a:pos x="67" y="34"/>
                </a:cxn>
                <a:cxn ang="0">
                  <a:pos x="67" y="39"/>
                </a:cxn>
                <a:cxn ang="0">
                  <a:pos x="52" y="51"/>
                </a:cxn>
                <a:cxn ang="0">
                  <a:pos x="45" y="51"/>
                </a:cxn>
                <a:cxn ang="0">
                  <a:pos x="45" y="56"/>
                </a:cxn>
                <a:cxn ang="0">
                  <a:pos x="15" y="56"/>
                </a:cxn>
                <a:cxn ang="0">
                  <a:pos x="7" y="51"/>
                </a:cxn>
                <a:cxn ang="0">
                  <a:pos x="0" y="34"/>
                </a:cxn>
                <a:cxn ang="0">
                  <a:pos x="0" y="11"/>
                </a:cxn>
                <a:cxn ang="0">
                  <a:pos x="7" y="6"/>
                </a:cxn>
                <a:cxn ang="0">
                  <a:pos x="15" y="6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6"/>
                </a:cxn>
                <a:cxn ang="0">
                  <a:pos x="60" y="6"/>
                </a:cxn>
                <a:cxn ang="0">
                  <a:pos x="75" y="17"/>
                </a:cxn>
              </a:cxnLst>
              <a:pathLst>
                <a:path w="75" h="56">
                  <a:moveTo>
                    <a:pt x="75" y="17"/>
                  </a:moveTo>
                  <a:lnTo>
                    <a:pt x="75" y="28"/>
                  </a:lnTo>
                  <a:lnTo>
                    <a:pt x="67" y="34"/>
                  </a:lnTo>
                  <a:lnTo>
                    <a:pt x="67" y="39"/>
                  </a:lnTo>
                  <a:lnTo>
                    <a:pt x="52" y="51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15" y="56"/>
                  </a:lnTo>
                  <a:lnTo>
                    <a:pt x="7" y="51"/>
                  </a:lnTo>
                  <a:lnTo>
                    <a:pt x="0" y="34"/>
                  </a:lnTo>
                  <a:lnTo>
                    <a:pt x="0" y="11"/>
                  </a:lnTo>
                  <a:lnTo>
                    <a:pt x="7" y="6"/>
                  </a:lnTo>
                  <a:lnTo>
                    <a:pt x="15" y="6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6"/>
                  </a:lnTo>
                  <a:lnTo>
                    <a:pt x="60" y="6"/>
                  </a:lnTo>
                  <a:lnTo>
                    <a:pt x="75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5" name="Freeform 162"/>
            <p:cNvSpPr/>
            <p:nvPr/>
          </p:nvSpPr>
          <p:spPr>
            <a:xfrm>
              <a:off x="1391" y="2132"/>
              <a:ext cx="90" cy="56"/>
            </a:xfrm>
            <a:custGeom>
              <a:avLst/>
              <a:gdLst/>
              <a:ahLst/>
              <a:cxnLst>
                <a:cxn ang="0">
                  <a:pos x="83" y="11"/>
                </a:cxn>
                <a:cxn ang="0">
                  <a:pos x="90" y="22"/>
                </a:cxn>
                <a:cxn ang="0">
                  <a:pos x="90" y="28"/>
                </a:cxn>
                <a:cxn ang="0">
                  <a:pos x="83" y="34"/>
                </a:cxn>
                <a:cxn ang="0">
                  <a:pos x="83" y="45"/>
                </a:cxn>
                <a:cxn ang="0">
                  <a:pos x="75" y="51"/>
                </a:cxn>
                <a:cxn ang="0">
                  <a:pos x="60" y="51"/>
                </a:cxn>
                <a:cxn ang="0">
                  <a:pos x="53" y="56"/>
                </a:cxn>
                <a:cxn ang="0">
                  <a:pos x="30" y="56"/>
                </a:cxn>
                <a:cxn ang="0">
                  <a:pos x="23" y="51"/>
                </a:cxn>
                <a:cxn ang="0">
                  <a:pos x="8" y="45"/>
                </a:cxn>
                <a:cxn ang="0">
                  <a:pos x="8" y="34"/>
                </a:cxn>
                <a:cxn ang="0">
                  <a:pos x="0" y="22"/>
                </a:cxn>
                <a:cxn ang="0">
                  <a:pos x="0" y="11"/>
                </a:cxn>
                <a:cxn ang="0">
                  <a:pos x="8" y="5"/>
                </a:cxn>
                <a:cxn ang="0">
                  <a:pos x="23" y="5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53" y="5"/>
                </a:cxn>
                <a:cxn ang="0">
                  <a:pos x="75" y="5"/>
                </a:cxn>
                <a:cxn ang="0">
                  <a:pos x="83" y="11"/>
                </a:cxn>
              </a:cxnLst>
              <a:pathLst>
                <a:path w="90" h="56">
                  <a:moveTo>
                    <a:pt x="83" y="11"/>
                  </a:moveTo>
                  <a:lnTo>
                    <a:pt x="90" y="22"/>
                  </a:lnTo>
                  <a:lnTo>
                    <a:pt x="90" y="28"/>
                  </a:lnTo>
                  <a:lnTo>
                    <a:pt x="83" y="34"/>
                  </a:lnTo>
                  <a:lnTo>
                    <a:pt x="83" y="45"/>
                  </a:lnTo>
                  <a:lnTo>
                    <a:pt x="75" y="51"/>
                  </a:lnTo>
                  <a:lnTo>
                    <a:pt x="60" y="51"/>
                  </a:lnTo>
                  <a:lnTo>
                    <a:pt x="53" y="56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8" y="45"/>
                  </a:lnTo>
                  <a:lnTo>
                    <a:pt x="8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8" y="5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53" y="5"/>
                  </a:lnTo>
                  <a:lnTo>
                    <a:pt x="75" y="5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6" name="Freeform 163"/>
            <p:cNvSpPr/>
            <p:nvPr/>
          </p:nvSpPr>
          <p:spPr>
            <a:xfrm>
              <a:off x="3655" y="2724"/>
              <a:ext cx="105" cy="56"/>
            </a:xfrm>
            <a:custGeom>
              <a:avLst/>
              <a:gdLst/>
              <a:ahLst/>
              <a:cxnLst>
                <a:cxn ang="0">
                  <a:pos x="105" y="6"/>
                </a:cxn>
                <a:cxn ang="0">
                  <a:pos x="105" y="34"/>
                </a:cxn>
                <a:cxn ang="0">
                  <a:pos x="97" y="39"/>
                </a:cxn>
                <a:cxn ang="0">
                  <a:pos x="97" y="56"/>
                </a:cxn>
                <a:cxn ang="0">
                  <a:pos x="0" y="56"/>
                </a:cxn>
                <a:cxn ang="0">
                  <a:pos x="7" y="51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7" y="11"/>
                </a:cxn>
                <a:cxn ang="0">
                  <a:pos x="15" y="0"/>
                </a:cxn>
                <a:cxn ang="0">
                  <a:pos x="67" y="0"/>
                </a:cxn>
                <a:cxn ang="0">
                  <a:pos x="75" y="6"/>
                </a:cxn>
                <a:cxn ang="0">
                  <a:pos x="105" y="6"/>
                </a:cxn>
              </a:cxnLst>
              <a:pathLst>
                <a:path w="105" h="56">
                  <a:moveTo>
                    <a:pt x="105" y="6"/>
                  </a:moveTo>
                  <a:lnTo>
                    <a:pt x="105" y="34"/>
                  </a:lnTo>
                  <a:lnTo>
                    <a:pt x="97" y="39"/>
                  </a:lnTo>
                  <a:lnTo>
                    <a:pt x="97" y="56"/>
                  </a:lnTo>
                  <a:lnTo>
                    <a:pt x="0" y="56"/>
                  </a:lnTo>
                  <a:lnTo>
                    <a:pt x="7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67" y="0"/>
                  </a:lnTo>
                  <a:lnTo>
                    <a:pt x="75" y="6"/>
                  </a:lnTo>
                  <a:lnTo>
                    <a:pt x="105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7" name="Freeform 164"/>
            <p:cNvSpPr/>
            <p:nvPr/>
          </p:nvSpPr>
          <p:spPr>
            <a:xfrm>
              <a:off x="3955" y="2724"/>
              <a:ext cx="98" cy="56"/>
            </a:xfrm>
            <a:custGeom>
              <a:avLst/>
              <a:gdLst/>
              <a:ahLst/>
              <a:cxnLst>
                <a:cxn ang="0">
                  <a:pos x="98" y="56"/>
                </a:cxn>
                <a:cxn ang="0">
                  <a:pos x="15" y="56"/>
                </a:cxn>
                <a:cxn ang="0">
                  <a:pos x="8" y="51"/>
                </a:cxn>
                <a:cxn ang="0">
                  <a:pos x="0" y="39"/>
                </a:cxn>
                <a:cxn ang="0">
                  <a:pos x="8" y="28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8" y="0"/>
                </a:cxn>
                <a:cxn ang="0">
                  <a:pos x="98" y="0"/>
                </a:cxn>
                <a:cxn ang="0">
                  <a:pos x="98" y="56"/>
                </a:cxn>
              </a:cxnLst>
              <a:pathLst>
                <a:path w="98" h="56">
                  <a:moveTo>
                    <a:pt x="98" y="56"/>
                  </a:moveTo>
                  <a:lnTo>
                    <a:pt x="15" y="56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8" y="2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8" y="0"/>
                  </a:lnTo>
                  <a:lnTo>
                    <a:pt x="98" y="0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8" name="Freeform 165"/>
            <p:cNvSpPr/>
            <p:nvPr/>
          </p:nvSpPr>
          <p:spPr>
            <a:xfrm>
              <a:off x="68" y="3147"/>
              <a:ext cx="1128" cy="68"/>
            </a:xfrm>
            <a:custGeom>
              <a:avLst/>
              <a:gdLst/>
              <a:ahLst/>
              <a:cxnLst>
                <a:cxn ang="0">
                  <a:pos x="1128" y="28"/>
                </a:cxn>
                <a:cxn ang="0">
                  <a:pos x="1120" y="45"/>
                </a:cxn>
                <a:cxn ang="0">
                  <a:pos x="1098" y="51"/>
                </a:cxn>
                <a:cxn ang="0">
                  <a:pos x="1082" y="56"/>
                </a:cxn>
                <a:cxn ang="0">
                  <a:pos x="1037" y="56"/>
                </a:cxn>
                <a:cxn ang="0">
                  <a:pos x="1007" y="51"/>
                </a:cxn>
                <a:cxn ang="0">
                  <a:pos x="925" y="51"/>
                </a:cxn>
                <a:cxn ang="0">
                  <a:pos x="887" y="56"/>
                </a:cxn>
                <a:cxn ang="0">
                  <a:pos x="729" y="56"/>
                </a:cxn>
                <a:cxn ang="0">
                  <a:pos x="684" y="51"/>
                </a:cxn>
                <a:cxn ang="0">
                  <a:pos x="443" y="51"/>
                </a:cxn>
                <a:cxn ang="0">
                  <a:pos x="406" y="56"/>
                </a:cxn>
                <a:cxn ang="0">
                  <a:pos x="368" y="56"/>
                </a:cxn>
                <a:cxn ang="0">
                  <a:pos x="323" y="62"/>
                </a:cxn>
                <a:cxn ang="0">
                  <a:pos x="270" y="62"/>
                </a:cxn>
                <a:cxn ang="0">
                  <a:pos x="248" y="68"/>
                </a:cxn>
                <a:cxn ang="0">
                  <a:pos x="195" y="68"/>
                </a:cxn>
                <a:cxn ang="0">
                  <a:pos x="180" y="62"/>
                </a:cxn>
                <a:cxn ang="0">
                  <a:pos x="52" y="62"/>
                </a:cxn>
                <a:cxn ang="0">
                  <a:pos x="30" y="68"/>
                </a:cxn>
                <a:cxn ang="0">
                  <a:pos x="30" y="62"/>
                </a:cxn>
                <a:cxn ang="0">
                  <a:pos x="15" y="51"/>
                </a:cxn>
                <a:cxn ang="0">
                  <a:pos x="15" y="45"/>
                </a:cxn>
                <a:cxn ang="0">
                  <a:pos x="7" y="45"/>
                </a:cxn>
                <a:cxn ang="0">
                  <a:pos x="0" y="39"/>
                </a:cxn>
                <a:cxn ang="0">
                  <a:pos x="0" y="34"/>
                </a:cxn>
                <a:cxn ang="0">
                  <a:pos x="22" y="17"/>
                </a:cxn>
                <a:cxn ang="0">
                  <a:pos x="188" y="17"/>
                </a:cxn>
                <a:cxn ang="0">
                  <a:pos x="218" y="11"/>
                </a:cxn>
                <a:cxn ang="0">
                  <a:pos x="534" y="11"/>
                </a:cxn>
                <a:cxn ang="0">
                  <a:pos x="564" y="6"/>
                </a:cxn>
                <a:cxn ang="0">
                  <a:pos x="819" y="6"/>
                </a:cxn>
                <a:cxn ang="0">
                  <a:pos x="849" y="0"/>
                </a:cxn>
                <a:cxn ang="0">
                  <a:pos x="1060" y="0"/>
                </a:cxn>
                <a:cxn ang="0">
                  <a:pos x="1075" y="6"/>
                </a:cxn>
                <a:cxn ang="0">
                  <a:pos x="1090" y="6"/>
                </a:cxn>
                <a:cxn ang="0">
                  <a:pos x="1098" y="0"/>
                </a:cxn>
                <a:cxn ang="0">
                  <a:pos x="1113" y="6"/>
                </a:cxn>
                <a:cxn ang="0">
                  <a:pos x="1128" y="17"/>
                </a:cxn>
                <a:cxn ang="0">
                  <a:pos x="1128" y="28"/>
                </a:cxn>
              </a:cxnLst>
              <a:pathLst>
                <a:path w="1128" h="68">
                  <a:moveTo>
                    <a:pt x="1128" y="28"/>
                  </a:moveTo>
                  <a:lnTo>
                    <a:pt x="1120" y="45"/>
                  </a:lnTo>
                  <a:lnTo>
                    <a:pt x="1098" y="51"/>
                  </a:lnTo>
                  <a:lnTo>
                    <a:pt x="1082" y="56"/>
                  </a:lnTo>
                  <a:lnTo>
                    <a:pt x="1037" y="56"/>
                  </a:lnTo>
                  <a:lnTo>
                    <a:pt x="1007" y="51"/>
                  </a:lnTo>
                  <a:lnTo>
                    <a:pt x="925" y="51"/>
                  </a:lnTo>
                  <a:lnTo>
                    <a:pt x="887" y="56"/>
                  </a:lnTo>
                  <a:lnTo>
                    <a:pt x="729" y="56"/>
                  </a:lnTo>
                  <a:lnTo>
                    <a:pt x="684" y="51"/>
                  </a:lnTo>
                  <a:lnTo>
                    <a:pt x="443" y="51"/>
                  </a:lnTo>
                  <a:lnTo>
                    <a:pt x="406" y="56"/>
                  </a:lnTo>
                  <a:lnTo>
                    <a:pt x="368" y="56"/>
                  </a:lnTo>
                  <a:lnTo>
                    <a:pt x="323" y="62"/>
                  </a:lnTo>
                  <a:lnTo>
                    <a:pt x="270" y="62"/>
                  </a:lnTo>
                  <a:lnTo>
                    <a:pt x="248" y="68"/>
                  </a:lnTo>
                  <a:lnTo>
                    <a:pt x="195" y="68"/>
                  </a:lnTo>
                  <a:lnTo>
                    <a:pt x="180" y="62"/>
                  </a:lnTo>
                  <a:lnTo>
                    <a:pt x="52" y="62"/>
                  </a:lnTo>
                  <a:lnTo>
                    <a:pt x="30" y="68"/>
                  </a:lnTo>
                  <a:lnTo>
                    <a:pt x="30" y="62"/>
                  </a:lnTo>
                  <a:lnTo>
                    <a:pt x="15" y="51"/>
                  </a:lnTo>
                  <a:lnTo>
                    <a:pt x="15" y="45"/>
                  </a:lnTo>
                  <a:lnTo>
                    <a:pt x="7" y="45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2" y="17"/>
                  </a:lnTo>
                  <a:lnTo>
                    <a:pt x="188" y="17"/>
                  </a:lnTo>
                  <a:lnTo>
                    <a:pt x="218" y="11"/>
                  </a:lnTo>
                  <a:lnTo>
                    <a:pt x="534" y="11"/>
                  </a:lnTo>
                  <a:lnTo>
                    <a:pt x="564" y="6"/>
                  </a:lnTo>
                  <a:lnTo>
                    <a:pt x="819" y="6"/>
                  </a:lnTo>
                  <a:lnTo>
                    <a:pt x="849" y="0"/>
                  </a:lnTo>
                  <a:lnTo>
                    <a:pt x="1060" y="0"/>
                  </a:lnTo>
                  <a:lnTo>
                    <a:pt x="1075" y="6"/>
                  </a:lnTo>
                  <a:lnTo>
                    <a:pt x="1090" y="6"/>
                  </a:lnTo>
                  <a:lnTo>
                    <a:pt x="1098" y="0"/>
                  </a:lnTo>
                  <a:lnTo>
                    <a:pt x="1113" y="6"/>
                  </a:lnTo>
                  <a:lnTo>
                    <a:pt x="1128" y="17"/>
                  </a:lnTo>
                  <a:lnTo>
                    <a:pt x="1128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49" name="Freeform 166"/>
            <p:cNvSpPr/>
            <p:nvPr/>
          </p:nvSpPr>
          <p:spPr>
            <a:xfrm>
              <a:off x="414" y="3260"/>
              <a:ext cx="736" cy="62"/>
            </a:xfrm>
            <a:custGeom>
              <a:avLst/>
              <a:gdLst/>
              <a:ahLst/>
              <a:cxnLst>
                <a:cxn ang="0">
                  <a:pos x="721" y="11"/>
                </a:cxn>
                <a:cxn ang="0">
                  <a:pos x="729" y="22"/>
                </a:cxn>
                <a:cxn ang="0">
                  <a:pos x="736" y="28"/>
                </a:cxn>
                <a:cxn ang="0">
                  <a:pos x="736" y="34"/>
                </a:cxn>
                <a:cxn ang="0">
                  <a:pos x="729" y="45"/>
                </a:cxn>
                <a:cxn ang="0">
                  <a:pos x="729" y="50"/>
                </a:cxn>
                <a:cxn ang="0">
                  <a:pos x="714" y="50"/>
                </a:cxn>
                <a:cxn ang="0">
                  <a:pos x="714" y="56"/>
                </a:cxn>
                <a:cxn ang="0">
                  <a:pos x="669" y="50"/>
                </a:cxn>
                <a:cxn ang="0">
                  <a:pos x="406" y="50"/>
                </a:cxn>
                <a:cxn ang="0">
                  <a:pos x="361" y="56"/>
                </a:cxn>
                <a:cxn ang="0">
                  <a:pos x="233" y="56"/>
                </a:cxn>
                <a:cxn ang="0">
                  <a:pos x="188" y="62"/>
                </a:cxn>
                <a:cxn ang="0">
                  <a:pos x="22" y="62"/>
                </a:cxn>
                <a:cxn ang="0">
                  <a:pos x="7" y="56"/>
                </a:cxn>
                <a:cxn ang="0">
                  <a:pos x="0" y="45"/>
                </a:cxn>
                <a:cxn ang="0">
                  <a:pos x="0" y="22"/>
                </a:cxn>
                <a:cxn ang="0">
                  <a:pos x="15" y="17"/>
                </a:cxn>
                <a:cxn ang="0">
                  <a:pos x="52" y="17"/>
                </a:cxn>
                <a:cxn ang="0">
                  <a:pos x="67" y="11"/>
                </a:cxn>
                <a:cxn ang="0">
                  <a:pos x="127" y="11"/>
                </a:cxn>
                <a:cxn ang="0">
                  <a:pos x="142" y="17"/>
                </a:cxn>
                <a:cxn ang="0">
                  <a:pos x="233" y="17"/>
                </a:cxn>
                <a:cxn ang="0">
                  <a:pos x="248" y="11"/>
                </a:cxn>
                <a:cxn ang="0">
                  <a:pos x="270" y="11"/>
                </a:cxn>
                <a:cxn ang="0">
                  <a:pos x="285" y="5"/>
                </a:cxn>
                <a:cxn ang="0">
                  <a:pos x="443" y="5"/>
                </a:cxn>
                <a:cxn ang="0">
                  <a:pos x="473" y="0"/>
                </a:cxn>
                <a:cxn ang="0">
                  <a:pos x="631" y="0"/>
                </a:cxn>
                <a:cxn ang="0">
                  <a:pos x="654" y="5"/>
                </a:cxn>
                <a:cxn ang="0">
                  <a:pos x="706" y="5"/>
                </a:cxn>
                <a:cxn ang="0">
                  <a:pos x="721" y="11"/>
                </a:cxn>
              </a:cxnLst>
              <a:pathLst>
                <a:path w="736" h="62">
                  <a:moveTo>
                    <a:pt x="721" y="11"/>
                  </a:moveTo>
                  <a:lnTo>
                    <a:pt x="729" y="22"/>
                  </a:lnTo>
                  <a:lnTo>
                    <a:pt x="736" y="28"/>
                  </a:lnTo>
                  <a:lnTo>
                    <a:pt x="736" y="34"/>
                  </a:lnTo>
                  <a:lnTo>
                    <a:pt x="729" y="45"/>
                  </a:lnTo>
                  <a:lnTo>
                    <a:pt x="729" y="50"/>
                  </a:lnTo>
                  <a:lnTo>
                    <a:pt x="714" y="50"/>
                  </a:lnTo>
                  <a:lnTo>
                    <a:pt x="714" y="56"/>
                  </a:lnTo>
                  <a:lnTo>
                    <a:pt x="669" y="50"/>
                  </a:lnTo>
                  <a:lnTo>
                    <a:pt x="406" y="50"/>
                  </a:lnTo>
                  <a:lnTo>
                    <a:pt x="361" y="56"/>
                  </a:lnTo>
                  <a:lnTo>
                    <a:pt x="233" y="56"/>
                  </a:lnTo>
                  <a:lnTo>
                    <a:pt x="188" y="62"/>
                  </a:lnTo>
                  <a:lnTo>
                    <a:pt x="22" y="62"/>
                  </a:lnTo>
                  <a:lnTo>
                    <a:pt x="7" y="56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15" y="17"/>
                  </a:lnTo>
                  <a:lnTo>
                    <a:pt x="52" y="17"/>
                  </a:lnTo>
                  <a:lnTo>
                    <a:pt x="67" y="11"/>
                  </a:lnTo>
                  <a:lnTo>
                    <a:pt x="127" y="11"/>
                  </a:lnTo>
                  <a:lnTo>
                    <a:pt x="142" y="17"/>
                  </a:lnTo>
                  <a:lnTo>
                    <a:pt x="233" y="17"/>
                  </a:lnTo>
                  <a:lnTo>
                    <a:pt x="248" y="11"/>
                  </a:lnTo>
                  <a:lnTo>
                    <a:pt x="270" y="11"/>
                  </a:lnTo>
                  <a:lnTo>
                    <a:pt x="285" y="5"/>
                  </a:lnTo>
                  <a:lnTo>
                    <a:pt x="443" y="5"/>
                  </a:lnTo>
                  <a:lnTo>
                    <a:pt x="473" y="0"/>
                  </a:lnTo>
                  <a:lnTo>
                    <a:pt x="631" y="0"/>
                  </a:lnTo>
                  <a:lnTo>
                    <a:pt x="654" y="5"/>
                  </a:lnTo>
                  <a:lnTo>
                    <a:pt x="706" y="5"/>
                  </a:lnTo>
                  <a:lnTo>
                    <a:pt x="721" y="1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50" name="Freeform 167"/>
            <p:cNvSpPr/>
            <p:nvPr/>
          </p:nvSpPr>
          <p:spPr>
            <a:xfrm>
              <a:off x="3655" y="3265"/>
              <a:ext cx="1767" cy="91"/>
            </a:xfrm>
            <a:custGeom>
              <a:avLst/>
              <a:gdLst/>
              <a:ahLst/>
              <a:cxnLst>
                <a:cxn ang="0">
                  <a:pos x="1722" y="6"/>
                </a:cxn>
                <a:cxn ang="0">
                  <a:pos x="1729" y="12"/>
                </a:cxn>
                <a:cxn ang="0">
                  <a:pos x="1737" y="12"/>
                </a:cxn>
                <a:cxn ang="0">
                  <a:pos x="1759" y="29"/>
                </a:cxn>
                <a:cxn ang="0">
                  <a:pos x="1759" y="34"/>
                </a:cxn>
                <a:cxn ang="0">
                  <a:pos x="1767" y="40"/>
                </a:cxn>
                <a:cxn ang="0">
                  <a:pos x="1759" y="51"/>
                </a:cxn>
                <a:cxn ang="0">
                  <a:pos x="1744" y="62"/>
                </a:cxn>
                <a:cxn ang="0">
                  <a:pos x="1706" y="62"/>
                </a:cxn>
                <a:cxn ang="0">
                  <a:pos x="1676" y="57"/>
                </a:cxn>
                <a:cxn ang="0">
                  <a:pos x="1323" y="57"/>
                </a:cxn>
                <a:cxn ang="0">
                  <a:pos x="1300" y="51"/>
                </a:cxn>
                <a:cxn ang="0">
                  <a:pos x="1225" y="51"/>
                </a:cxn>
                <a:cxn ang="0">
                  <a:pos x="1180" y="45"/>
                </a:cxn>
                <a:cxn ang="0">
                  <a:pos x="1067" y="45"/>
                </a:cxn>
                <a:cxn ang="0">
                  <a:pos x="1030" y="51"/>
                </a:cxn>
                <a:cxn ang="0">
                  <a:pos x="879" y="51"/>
                </a:cxn>
                <a:cxn ang="0">
                  <a:pos x="842" y="57"/>
                </a:cxn>
                <a:cxn ang="0">
                  <a:pos x="729" y="57"/>
                </a:cxn>
                <a:cxn ang="0">
                  <a:pos x="691" y="62"/>
                </a:cxn>
                <a:cxn ang="0">
                  <a:pos x="473" y="62"/>
                </a:cxn>
                <a:cxn ang="0">
                  <a:pos x="436" y="68"/>
                </a:cxn>
                <a:cxn ang="0">
                  <a:pos x="353" y="68"/>
                </a:cxn>
                <a:cxn ang="0">
                  <a:pos x="308" y="74"/>
                </a:cxn>
                <a:cxn ang="0">
                  <a:pos x="270" y="74"/>
                </a:cxn>
                <a:cxn ang="0">
                  <a:pos x="225" y="79"/>
                </a:cxn>
                <a:cxn ang="0">
                  <a:pos x="188" y="79"/>
                </a:cxn>
                <a:cxn ang="0">
                  <a:pos x="142" y="85"/>
                </a:cxn>
                <a:cxn ang="0">
                  <a:pos x="52" y="85"/>
                </a:cxn>
                <a:cxn ang="0">
                  <a:pos x="15" y="91"/>
                </a:cxn>
                <a:cxn ang="0">
                  <a:pos x="7" y="79"/>
                </a:cxn>
                <a:cxn ang="0">
                  <a:pos x="0" y="74"/>
                </a:cxn>
                <a:cxn ang="0">
                  <a:pos x="0" y="51"/>
                </a:cxn>
                <a:cxn ang="0">
                  <a:pos x="7" y="45"/>
                </a:cxn>
                <a:cxn ang="0">
                  <a:pos x="60" y="45"/>
                </a:cxn>
                <a:cxn ang="0">
                  <a:pos x="67" y="40"/>
                </a:cxn>
                <a:cxn ang="0">
                  <a:pos x="135" y="40"/>
                </a:cxn>
                <a:cxn ang="0">
                  <a:pos x="165" y="34"/>
                </a:cxn>
                <a:cxn ang="0">
                  <a:pos x="255" y="34"/>
                </a:cxn>
                <a:cxn ang="0">
                  <a:pos x="285" y="29"/>
                </a:cxn>
                <a:cxn ang="0">
                  <a:pos x="413" y="29"/>
                </a:cxn>
                <a:cxn ang="0">
                  <a:pos x="443" y="23"/>
                </a:cxn>
                <a:cxn ang="0">
                  <a:pos x="601" y="23"/>
                </a:cxn>
                <a:cxn ang="0">
                  <a:pos x="631" y="17"/>
                </a:cxn>
                <a:cxn ang="0">
                  <a:pos x="729" y="17"/>
                </a:cxn>
                <a:cxn ang="0">
                  <a:pos x="759" y="12"/>
                </a:cxn>
                <a:cxn ang="0">
                  <a:pos x="849" y="12"/>
                </a:cxn>
                <a:cxn ang="0">
                  <a:pos x="879" y="6"/>
                </a:cxn>
                <a:cxn ang="0">
                  <a:pos x="970" y="6"/>
                </a:cxn>
                <a:cxn ang="0">
                  <a:pos x="1000" y="0"/>
                </a:cxn>
                <a:cxn ang="0">
                  <a:pos x="1142" y="0"/>
                </a:cxn>
                <a:cxn ang="0">
                  <a:pos x="1180" y="6"/>
                </a:cxn>
                <a:cxn ang="0">
                  <a:pos x="1308" y="6"/>
                </a:cxn>
                <a:cxn ang="0">
                  <a:pos x="1353" y="12"/>
                </a:cxn>
                <a:cxn ang="0">
                  <a:pos x="1646" y="12"/>
                </a:cxn>
                <a:cxn ang="0">
                  <a:pos x="1684" y="6"/>
                </a:cxn>
                <a:cxn ang="0">
                  <a:pos x="1722" y="6"/>
                </a:cxn>
              </a:cxnLst>
              <a:pathLst>
                <a:path w="1767" h="91">
                  <a:moveTo>
                    <a:pt x="1722" y="6"/>
                  </a:moveTo>
                  <a:lnTo>
                    <a:pt x="1729" y="12"/>
                  </a:lnTo>
                  <a:lnTo>
                    <a:pt x="1737" y="12"/>
                  </a:lnTo>
                  <a:lnTo>
                    <a:pt x="1759" y="29"/>
                  </a:lnTo>
                  <a:lnTo>
                    <a:pt x="1759" y="34"/>
                  </a:lnTo>
                  <a:lnTo>
                    <a:pt x="1767" y="40"/>
                  </a:lnTo>
                  <a:lnTo>
                    <a:pt x="1759" y="51"/>
                  </a:lnTo>
                  <a:lnTo>
                    <a:pt x="1744" y="62"/>
                  </a:lnTo>
                  <a:lnTo>
                    <a:pt x="1706" y="62"/>
                  </a:lnTo>
                  <a:lnTo>
                    <a:pt x="1676" y="57"/>
                  </a:lnTo>
                  <a:lnTo>
                    <a:pt x="1323" y="57"/>
                  </a:lnTo>
                  <a:lnTo>
                    <a:pt x="1300" y="51"/>
                  </a:lnTo>
                  <a:lnTo>
                    <a:pt x="1225" y="51"/>
                  </a:lnTo>
                  <a:lnTo>
                    <a:pt x="1180" y="45"/>
                  </a:lnTo>
                  <a:lnTo>
                    <a:pt x="1067" y="45"/>
                  </a:lnTo>
                  <a:lnTo>
                    <a:pt x="1030" y="51"/>
                  </a:lnTo>
                  <a:lnTo>
                    <a:pt x="879" y="51"/>
                  </a:lnTo>
                  <a:lnTo>
                    <a:pt x="842" y="57"/>
                  </a:lnTo>
                  <a:lnTo>
                    <a:pt x="729" y="57"/>
                  </a:lnTo>
                  <a:lnTo>
                    <a:pt x="691" y="62"/>
                  </a:lnTo>
                  <a:lnTo>
                    <a:pt x="473" y="62"/>
                  </a:lnTo>
                  <a:lnTo>
                    <a:pt x="436" y="68"/>
                  </a:lnTo>
                  <a:lnTo>
                    <a:pt x="353" y="68"/>
                  </a:lnTo>
                  <a:lnTo>
                    <a:pt x="308" y="74"/>
                  </a:lnTo>
                  <a:lnTo>
                    <a:pt x="270" y="74"/>
                  </a:lnTo>
                  <a:lnTo>
                    <a:pt x="225" y="79"/>
                  </a:lnTo>
                  <a:lnTo>
                    <a:pt x="188" y="79"/>
                  </a:lnTo>
                  <a:lnTo>
                    <a:pt x="142" y="85"/>
                  </a:lnTo>
                  <a:lnTo>
                    <a:pt x="52" y="85"/>
                  </a:lnTo>
                  <a:lnTo>
                    <a:pt x="15" y="91"/>
                  </a:lnTo>
                  <a:lnTo>
                    <a:pt x="7" y="79"/>
                  </a:lnTo>
                  <a:lnTo>
                    <a:pt x="0" y="74"/>
                  </a:lnTo>
                  <a:lnTo>
                    <a:pt x="0" y="51"/>
                  </a:lnTo>
                  <a:lnTo>
                    <a:pt x="7" y="45"/>
                  </a:lnTo>
                  <a:lnTo>
                    <a:pt x="60" y="45"/>
                  </a:lnTo>
                  <a:lnTo>
                    <a:pt x="67" y="40"/>
                  </a:lnTo>
                  <a:lnTo>
                    <a:pt x="135" y="40"/>
                  </a:lnTo>
                  <a:lnTo>
                    <a:pt x="165" y="34"/>
                  </a:lnTo>
                  <a:lnTo>
                    <a:pt x="255" y="34"/>
                  </a:lnTo>
                  <a:lnTo>
                    <a:pt x="285" y="29"/>
                  </a:lnTo>
                  <a:lnTo>
                    <a:pt x="413" y="29"/>
                  </a:lnTo>
                  <a:lnTo>
                    <a:pt x="443" y="23"/>
                  </a:lnTo>
                  <a:lnTo>
                    <a:pt x="601" y="23"/>
                  </a:lnTo>
                  <a:lnTo>
                    <a:pt x="631" y="17"/>
                  </a:lnTo>
                  <a:lnTo>
                    <a:pt x="729" y="17"/>
                  </a:lnTo>
                  <a:lnTo>
                    <a:pt x="759" y="12"/>
                  </a:lnTo>
                  <a:lnTo>
                    <a:pt x="849" y="12"/>
                  </a:lnTo>
                  <a:lnTo>
                    <a:pt x="879" y="6"/>
                  </a:lnTo>
                  <a:lnTo>
                    <a:pt x="970" y="6"/>
                  </a:lnTo>
                  <a:lnTo>
                    <a:pt x="1000" y="0"/>
                  </a:lnTo>
                  <a:lnTo>
                    <a:pt x="1142" y="0"/>
                  </a:lnTo>
                  <a:lnTo>
                    <a:pt x="1180" y="6"/>
                  </a:lnTo>
                  <a:lnTo>
                    <a:pt x="1308" y="6"/>
                  </a:lnTo>
                  <a:lnTo>
                    <a:pt x="1353" y="12"/>
                  </a:lnTo>
                  <a:lnTo>
                    <a:pt x="1646" y="12"/>
                  </a:lnTo>
                  <a:lnTo>
                    <a:pt x="1684" y="6"/>
                  </a:lnTo>
                  <a:lnTo>
                    <a:pt x="1722" y="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51" name="Freeform 168"/>
            <p:cNvSpPr/>
            <p:nvPr/>
          </p:nvSpPr>
          <p:spPr>
            <a:xfrm>
              <a:off x="737" y="3367"/>
              <a:ext cx="361" cy="62"/>
            </a:xfrm>
            <a:custGeom>
              <a:avLst/>
              <a:gdLst/>
              <a:ahLst/>
              <a:cxnLst>
                <a:cxn ang="0">
                  <a:pos x="361" y="39"/>
                </a:cxn>
                <a:cxn ang="0">
                  <a:pos x="353" y="51"/>
                </a:cxn>
                <a:cxn ang="0">
                  <a:pos x="338" y="56"/>
                </a:cxn>
                <a:cxn ang="0">
                  <a:pos x="316" y="56"/>
                </a:cxn>
                <a:cxn ang="0">
                  <a:pos x="301" y="51"/>
                </a:cxn>
                <a:cxn ang="0">
                  <a:pos x="165" y="51"/>
                </a:cxn>
                <a:cxn ang="0">
                  <a:pos x="158" y="56"/>
                </a:cxn>
                <a:cxn ang="0">
                  <a:pos x="38" y="56"/>
                </a:cxn>
                <a:cxn ang="0">
                  <a:pos x="22" y="62"/>
                </a:cxn>
                <a:cxn ang="0">
                  <a:pos x="0" y="45"/>
                </a:cxn>
                <a:cxn ang="0">
                  <a:pos x="0" y="28"/>
                </a:cxn>
                <a:cxn ang="0">
                  <a:pos x="7" y="17"/>
                </a:cxn>
                <a:cxn ang="0">
                  <a:pos x="7" y="11"/>
                </a:cxn>
                <a:cxn ang="0">
                  <a:pos x="233" y="11"/>
                </a:cxn>
                <a:cxn ang="0">
                  <a:pos x="248" y="6"/>
                </a:cxn>
                <a:cxn ang="0">
                  <a:pos x="308" y="6"/>
                </a:cxn>
                <a:cxn ang="0">
                  <a:pos x="331" y="0"/>
                </a:cxn>
                <a:cxn ang="0">
                  <a:pos x="338" y="11"/>
                </a:cxn>
                <a:cxn ang="0">
                  <a:pos x="353" y="17"/>
                </a:cxn>
                <a:cxn ang="0">
                  <a:pos x="361" y="28"/>
                </a:cxn>
                <a:cxn ang="0">
                  <a:pos x="361" y="39"/>
                </a:cxn>
              </a:cxnLst>
              <a:pathLst>
                <a:path w="361" h="62">
                  <a:moveTo>
                    <a:pt x="361" y="39"/>
                  </a:moveTo>
                  <a:lnTo>
                    <a:pt x="353" y="51"/>
                  </a:lnTo>
                  <a:lnTo>
                    <a:pt x="338" y="56"/>
                  </a:lnTo>
                  <a:lnTo>
                    <a:pt x="316" y="56"/>
                  </a:lnTo>
                  <a:lnTo>
                    <a:pt x="301" y="51"/>
                  </a:lnTo>
                  <a:lnTo>
                    <a:pt x="165" y="51"/>
                  </a:lnTo>
                  <a:lnTo>
                    <a:pt x="158" y="56"/>
                  </a:lnTo>
                  <a:lnTo>
                    <a:pt x="38" y="56"/>
                  </a:lnTo>
                  <a:lnTo>
                    <a:pt x="22" y="62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7" y="11"/>
                  </a:lnTo>
                  <a:lnTo>
                    <a:pt x="233" y="11"/>
                  </a:lnTo>
                  <a:lnTo>
                    <a:pt x="248" y="6"/>
                  </a:lnTo>
                  <a:lnTo>
                    <a:pt x="308" y="6"/>
                  </a:lnTo>
                  <a:lnTo>
                    <a:pt x="331" y="0"/>
                  </a:lnTo>
                  <a:lnTo>
                    <a:pt x="338" y="11"/>
                  </a:lnTo>
                  <a:lnTo>
                    <a:pt x="353" y="17"/>
                  </a:lnTo>
                  <a:lnTo>
                    <a:pt x="361" y="28"/>
                  </a:lnTo>
                  <a:lnTo>
                    <a:pt x="361" y="3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52" name="Freeform 169"/>
            <p:cNvSpPr/>
            <p:nvPr/>
          </p:nvSpPr>
          <p:spPr>
            <a:xfrm>
              <a:off x="4264" y="3412"/>
              <a:ext cx="940" cy="62"/>
            </a:xfrm>
            <a:custGeom>
              <a:avLst/>
              <a:gdLst/>
              <a:ahLst/>
              <a:cxnLst>
                <a:cxn ang="0">
                  <a:pos x="932" y="17"/>
                </a:cxn>
                <a:cxn ang="0">
                  <a:pos x="932" y="23"/>
                </a:cxn>
                <a:cxn ang="0">
                  <a:pos x="940" y="28"/>
                </a:cxn>
                <a:cxn ang="0">
                  <a:pos x="940" y="39"/>
                </a:cxn>
                <a:cxn ang="0">
                  <a:pos x="925" y="51"/>
                </a:cxn>
                <a:cxn ang="0">
                  <a:pos x="909" y="56"/>
                </a:cxn>
                <a:cxn ang="0">
                  <a:pos x="887" y="56"/>
                </a:cxn>
                <a:cxn ang="0">
                  <a:pos x="879" y="51"/>
                </a:cxn>
                <a:cxn ang="0">
                  <a:pos x="804" y="51"/>
                </a:cxn>
                <a:cxn ang="0">
                  <a:pos x="782" y="45"/>
                </a:cxn>
                <a:cxn ang="0">
                  <a:pos x="571" y="45"/>
                </a:cxn>
                <a:cxn ang="0">
                  <a:pos x="549" y="51"/>
                </a:cxn>
                <a:cxn ang="0">
                  <a:pos x="391" y="51"/>
                </a:cxn>
                <a:cxn ang="0">
                  <a:pos x="368" y="56"/>
                </a:cxn>
                <a:cxn ang="0">
                  <a:pos x="263" y="56"/>
                </a:cxn>
                <a:cxn ang="0">
                  <a:pos x="233" y="62"/>
                </a:cxn>
                <a:cxn ang="0">
                  <a:pos x="7" y="62"/>
                </a:cxn>
                <a:cxn ang="0">
                  <a:pos x="0" y="51"/>
                </a:cxn>
                <a:cxn ang="0">
                  <a:pos x="0" y="39"/>
                </a:cxn>
                <a:cxn ang="0">
                  <a:pos x="7" y="28"/>
                </a:cxn>
                <a:cxn ang="0">
                  <a:pos x="15" y="23"/>
                </a:cxn>
                <a:cxn ang="0">
                  <a:pos x="67" y="17"/>
                </a:cxn>
                <a:cxn ang="0">
                  <a:pos x="158" y="17"/>
                </a:cxn>
                <a:cxn ang="0">
                  <a:pos x="203" y="11"/>
                </a:cxn>
                <a:cxn ang="0">
                  <a:pos x="346" y="11"/>
                </a:cxn>
                <a:cxn ang="0">
                  <a:pos x="398" y="6"/>
                </a:cxn>
                <a:cxn ang="0">
                  <a:pos x="579" y="6"/>
                </a:cxn>
                <a:cxn ang="0">
                  <a:pos x="631" y="0"/>
                </a:cxn>
                <a:cxn ang="0">
                  <a:pos x="909" y="0"/>
                </a:cxn>
                <a:cxn ang="0">
                  <a:pos x="932" y="17"/>
                </a:cxn>
              </a:cxnLst>
              <a:pathLst>
                <a:path w="940" h="62">
                  <a:moveTo>
                    <a:pt x="932" y="17"/>
                  </a:moveTo>
                  <a:lnTo>
                    <a:pt x="932" y="23"/>
                  </a:lnTo>
                  <a:lnTo>
                    <a:pt x="940" y="28"/>
                  </a:lnTo>
                  <a:lnTo>
                    <a:pt x="940" y="39"/>
                  </a:lnTo>
                  <a:lnTo>
                    <a:pt x="925" y="51"/>
                  </a:lnTo>
                  <a:lnTo>
                    <a:pt x="909" y="56"/>
                  </a:lnTo>
                  <a:lnTo>
                    <a:pt x="887" y="56"/>
                  </a:lnTo>
                  <a:lnTo>
                    <a:pt x="879" y="51"/>
                  </a:lnTo>
                  <a:lnTo>
                    <a:pt x="804" y="51"/>
                  </a:lnTo>
                  <a:lnTo>
                    <a:pt x="782" y="45"/>
                  </a:lnTo>
                  <a:lnTo>
                    <a:pt x="571" y="45"/>
                  </a:lnTo>
                  <a:lnTo>
                    <a:pt x="549" y="51"/>
                  </a:lnTo>
                  <a:lnTo>
                    <a:pt x="391" y="51"/>
                  </a:lnTo>
                  <a:lnTo>
                    <a:pt x="368" y="56"/>
                  </a:lnTo>
                  <a:lnTo>
                    <a:pt x="263" y="56"/>
                  </a:lnTo>
                  <a:lnTo>
                    <a:pt x="233" y="62"/>
                  </a:lnTo>
                  <a:lnTo>
                    <a:pt x="7" y="62"/>
                  </a:lnTo>
                  <a:lnTo>
                    <a:pt x="0" y="51"/>
                  </a:lnTo>
                  <a:lnTo>
                    <a:pt x="0" y="39"/>
                  </a:lnTo>
                  <a:lnTo>
                    <a:pt x="7" y="28"/>
                  </a:lnTo>
                  <a:lnTo>
                    <a:pt x="15" y="23"/>
                  </a:lnTo>
                  <a:lnTo>
                    <a:pt x="67" y="17"/>
                  </a:lnTo>
                  <a:lnTo>
                    <a:pt x="158" y="17"/>
                  </a:lnTo>
                  <a:lnTo>
                    <a:pt x="203" y="11"/>
                  </a:lnTo>
                  <a:lnTo>
                    <a:pt x="346" y="11"/>
                  </a:lnTo>
                  <a:lnTo>
                    <a:pt x="398" y="6"/>
                  </a:lnTo>
                  <a:lnTo>
                    <a:pt x="579" y="6"/>
                  </a:lnTo>
                  <a:lnTo>
                    <a:pt x="631" y="0"/>
                  </a:lnTo>
                  <a:lnTo>
                    <a:pt x="909" y="0"/>
                  </a:lnTo>
                  <a:lnTo>
                    <a:pt x="932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53" name="Freeform 170"/>
            <p:cNvSpPr/>
            <p:nvPr/>
          </p:nvSpPr>
          <p:spPr>
            <a:xfrm>
              <a:off x="2218" y="3451"/>
              <a:ext cx="8" cy="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8" y="0"/>
                </a:cxn>
              </a:cxnLst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54" name="Freeform 171"/>
            <p:cNvSpPr/>
            <p:nvPr/>
          </p:nvSpPr>
          <p:spPr>
            <a:xfrm>
              <a:off x="865" y="3468"/>
              <a:ext cx="188" cy="51"/>
            </a:xfrm>
            <a:custGeom>
              <a:avLst/>
              <a:gdLst/>
              <a:ahLst/>
              <a:cxnLst>
                <a:cxn ang="0">
                  <a:pos x="180" y="17"/>
                </a:cxn>
                <a:cxn ang="0">
                  <a:pos x="188" y="23"/>
                </a:cxn>
                <a:cxn ang="0">
                  <a:pos x="188" y="34"/>
                </a:cxn>
                <a:cxn ang="0">
                  <a:pos x="180" y="46"/>
                </a:cxn>
                <a:cxn ang="0">
                  <a:pos x="165" y="51"/>
                </a:cxn>
                <a:cxn ang="0">
                  <a:pos x="22" y="51"/>
                </a:cxn>
                <a:cxn ang="0">
                  <a:pos x="7" y="46"/>
                </a:cxn>
                <a:cxn ang="0">
                  <a:pos x="0" y="34"/>
                </a:cxn>
                <a:cxn ang="0">
                  <a:pos x="0" y="17"/>
                </a:cxn>
                <a:cxn ang="0">
                  <a:pos x="15" y="6"/>
                </a:cxn>
                <a:cxn ang="0">
                  <a:pos x="120" y="6"/>
                </a:cxn>
                <a:cxn ang="0">
                  <a:pos x="135" y="0"/>
                </a:cxn>
                <a:cxn ang="0">
                  <a:pos x="158" y="0"/>
                </a:cxn>
                <a:cxn ang="0">
                  <a:pos x="158" y="6"/>
                </a:cxn>
                <a:cxn ang="0">
                  <a:pos x="173" y="6"/>
                </a:cxn>
                <a:cxn ang="0">
                  <a:pos x="173" y="12"/>
                </a:cxn>
                <a:cxn ang="0">
                  <a:pos x="180" y="17"/>
                </a:cxn>
              </a:cxnLst>
              <a:pathLst>
                <a:path w="188" h="51">
                  <a:moveTo>
                    <a:pt x="180" y="17"/>
                  </a:moveTo>
                  <a:lnTo>
                    <a:pt x="188" y="23"/>
                  </a:lnTo>
                  <a:lnTo>
                    <a:pt x="188" y="34"/>
                  </a:lnTo>
                  <a:lnTo>
                    <a:pt x="180" y="46"/>
                  </a:lnTo>
                  <a:lnTo>
                    <a:pt x="165" y="51"/>
                  </a:lnTo>
                  <a:lnTo>
                    <a:pt x="22" y="51"/>
                  </a:lnTo>
                  <a:lnTo>
                    <a:pt x="7" y="46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5" y="6"/>
                  </a:lnTo>
                  <a:lnTo>
                    <a:pt x="120" y="6"/>
                  </a:lnTo>
                  <a:lnTo>
                    <a:pt x="135" y="0"/>
                  </a:lnTo>
                  <a:lnTo>
                    <a:pt x="158" y="0"/>
                  </a:lnTo>
                  <a:lnTo>
                    <a:pt x="158" y="6"/>
                  </a:lnTo>
                  <a:lnTo>
                    <a:pt x="173" y="6"/>
                  </a:lnTo>
                  <a:lnTo>
                    <a:pt x="173" y="12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55" name="Freeform 172"/>
            <p:cNvSpPr/>
            <p:nvPr/>
          </p:nvSpPr>
          <p:spPr>
            <a:xfrm>
              <a:off x="4482" y="3508"/>
              <a:ext cx="624" cy="73"/>
            </a:xfrm>
            <a:custGeom>
              <a:avLst/>
              <a:gdLst/>
              <a:ahLst/>
              <a:cxnLst>
                <a:cxn ang="0">
                  <a:pos x="624" y="28"/>
                </a:cxn>
                <a:cxn ang="0">
                  <a:pos x="624" y="34"/>
                </a:cxn>
                <a:cxn ang="0">
                  <a:pos x="601" y="51"/>
                </a:cxn>
                <a:cxn ang="0">
                  <a:pos x="428" y="51"/>
                </a:cxn>
                <a:cxn ang="0">
                  <a:pos x="398" y="56"/>
                </a:cxn>
                <a:cxn ang="0">
                  <a:pos x="300" y="56"/>
                </a:cxn>
                <a:cxn ang="0">
                  <a:pos x="270" y="62"/>
                </a:cxn>
                <a:cxn ang="0">
                  <a:pos x="233" y="62"/>
                </a:cxn>
                <a:cxn ang="0">
                  <a:pos x="203" y="68"/>
                </a:cxn>
                <a:cxn ang="0">
                  <a:pos x="143" y="68"/>
                </a:cxn>
                <a:cxn ang="0">
                  <a:pos x="105" y="73"/>
                </a:cxn>
                <a:cxn ang="0">
                  <a:pos x="75" y="73"/>
                </a:cxn>
                <a:cxn ang="0">
                  <a:pos x="67" y="68"/>
                </a:cxn>
                <a:cxn ang="0">
                  <a:pos x="15" y="68"/>
                </a:cxn>
                <a:cxn ang="0">
                  <a:pos x="7" y="56"/>
                </a:cxn>
                <a:cxn ang="0">
                  <a:pos x="0" y="56"/>
                </a:cxn>
                <a:cxn ang="0">
                  <a:pos x="0" y="34"/>
                </a:cxn>
                <a:cxn ang="0">
                  <a:pos x="7" y="34"/>
                </a:cxn>
                <a:cxn ang="0">
                  <a:pos x="15" y="28"/>
                </a:cxn>
                <a:cxn ang="0">
                  <a:pos x="22" y="28"/>
                </a:cxn>
                <a:cxn ang="0">
                  <a:pos x="22" y="22"/>
                </a:cxn>
                <a:cxn ang="0">
                  <a:pos x="225" y="22"/>
                </a:cxn>
                <a:cxn ang="0">
                  <a:pos x="263" y="17"/>
                </a:cxn>
                <a:cxn ang="0">
                  <a:pos x="323" y="17"/>
                </a:cxn>
                <a:cxn ang="0">
                  <a:pos x="361" y="11"/>
                </a:cxn>
                <a:cxn ang="0">
                  <a:pos x="428" y="11"/>
                </a:cxn>
                <a:cxn ang="0">
                  <a:pos x="458" y="6"/>
                </a:cxn>
                <a:cxn ang="0">
                  <a:pos x="526" y="6"/>
                </a:cxn>
                <a:cxn ang="0">
                  <a:pos x="556" y="0"/>
                </a:cxn>
                <a:cxn ang="0">
                  <a:pos x="564" y="0"/>
                </a:cxn>
                <a:cxn ang="0">
                  <a:pos x="579" y="6"/>
                </a:cxn>
                <a:cxn ang="0">
                  <a:pos x="586" y="6"/>
                </a:cxn>
                <a:cxn ang="0">
                  <a:pos x="594" y="11"/>
                </a:cxn>
                <a:cxn ang="0">
                  <a:pos x="601" y="11"/>
                </a:cxn>
                <a:cxn ang="0">
                  <a:pos x="624" y="28"/>
                </a:cxn>
              </a:cxnLst>
              <a:pathLst>
                <a:path w="624" h="73">
                  <a:moveTo>
                    <a:pt x="624" y="28"/>
                  </a:moveTo>
                  <a:lnTo>
                    <a:pt x="624" y="34"/>
                  </a:lnTo>
                  <a:lnTo>
                    <a:pt x="601" y="51"/>
                  </a:lnTo>
                  <a:lnTo>
                    <a:pt x="428" y="51"/>
                  </a:lnTo>
                  <a:lnTo>
                    <a:pt x="398" y="56"/>
                  </a:lnTo>
                  <a:lnTo>
                    <a:pt x="300" y="56"/>
                  </a:lnTo>
                  <a:lnTo>
                    <a:pt x="270" y="62"/>
                  </a:lnTo>
                  <a:lnTo>
                    <a:pt x="233" y="62"/>
                  </a:lnTo>
                  <a:lnTo>
                    <a:pt x="203" y="68"/>
                  </a:lnTo>
                  <a:lnTo>
                    <a:pt x="143" y="68"/>
                  </a:lnTo>
                  <a:lnTo>
                    <a:pt x="105" y="73"/>
                  </a:lnTo>
                  <a:lnTo>
                    <a:pt x="75" y="73"/>
                  </a:lnTo>
                  <a:lnTo>
                    <a:pt x="67" y="68"/>
                  </a:lnTo>
                  <a:lnTo>
                    <a:pt x="15" y="68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7" y="34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5" y="22"/>
                  </a:lnTo>
                  <a:lnTo>
                    <a:pt x="263" y="17"/>
                  </a:lnTo>
                  <a:lnTo>
                    <a:pt x="323" y="17"/>
                  </a:lnTo>
                  <a:lnTo>
                    <a:pt x="361" y="11"/>
                  </a:lnTo>
                  <a:lnTo>
                    <a:pt x="428" y="11"/>
                  </a:lnTo>
                  <a:lnTo>
                    <a:pt x="458" y="6"/>
                  </a:lnTo>
                  <a:lnTo>
                    <a:pt x="526" y="6"/>
                  </a:lnTo>
                  <a:lnTo>
                    <a:pt x="556" y="0"/>
                  </a:lnTo>
                  <a:lnTo>
                    <a:pt x="564" y="0"/>
                  </a:lnTo>
                  <a:lnTo>
                    <a:pt x="579" y="6"/>
                  </a:lnTo>
                  <a:lnTo>
                    <a:pt x="586" y="6"/>
                  </a:lnTo>
                  <a:lnTo>
                    <a:pt x="594" y="11"/>
                  </a:lnTo>
                  <a:lnTo>
                    <a:pt x="601" y="11"/>
                  </a:lnTo>
                  <a:lnTo>
                    <a:pt x="624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756" name="Freeform 173"/>
            <p:cNvSpPr/>
            <p:nvPr/>
          </p:nvSpPr>
          <p:spPr>
            <a:xfrm>
              <a:off x="4677" y="3598"/>
              <a:ext cx="331" cy="62"/>
            </a:xfrm>
            <a:custGeom>
              <a:avLst/>
              <a:gdLst/>
              <a:ahLst/>
              <a:cxnLst>
                <a:cxn ang="0">
                  <a:pos x="331" y="40"/>
                </a:cxn>
                <a:cxn ang="0">
                  <a:pos x="316" y="51"/>
                </a:cxn>
                <a:cxn ang="0">
                  <a:pos x="301" y="51"/>
                </a:cxn>
                <a:cxn ang="0">
                  <a:pos x="286" y="57"/>
                </a:cxn>
                <a:cxn ang="0">
                  <a:pos x="136" y="57"/>
                </a:cxn>
                <a:cxn ang="0">
                  <a:pos x="113" y="62"/>
                </a:cxn>
                <a:cxn ang="0">
                  <a:pos x="45" y="62"/>
                </a:cxn>
                <a:cxn ang="0">
                  <a:pos x="30" y="57"/>
                </a:cxn>
                <a:cxn ang="0">
                  <a:pos x="8" y="57"/>
                </a:cxn>
                <a:cxn ang="0">
                  <a:pos x="8" y="51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15" y="23"/>
                </a:cxn>
                <a:cxn ang="0">
                  <a:pos x="38" y="23"/>
                </a:cxn>
                <a:cxn ang="0">
                  <a:pos x="53" y="17"/>
                </a:cxn>
                <a:cxn ang="0">
                  <a:pos x="68" y="23"/>
                </a:cxn>
                <a:cxn ang="0">
                  <a:pos x="83" y="23"/>
                </a:cxn>
                <a:cxn ang="0">
                  <a:pos x="98" y="17"/>
                </a:cxn>
                <a:cxn ang="0">
                  <a:pos x="151" y="17"/>
                </a:cxn>
                <a:cxn ang="0">
                  <a:pos x="173" y="11"/>
                </a:cxn>
                <a:cxn ang="0">
                  <a:pos x="233" y="11"/>
                </a:cxn>
                <a:cxn ang="0">
                  <a:pos x="256" y="6"/>
                </a:cxn>
                <a:cxn ang="0">
                  <a:pos x="271" y="0"/>
                </a:cxn>
                <a:cxn ang="0">
                  <a:pos x="293" y="0"/>
                </a:cxn>
                <a:cxn ang="0">
                  <a:pos x="316" y="17"/>
                </a:cxn>
                <a:cxn ang="0">
                  <a:pos x="324" y="28"/>
                </a:cxn>
                <a:cxn ang="0">
                  <a:pos x="324" y="34"/>
                </a:cxn>
                <a:cxn ang="0">
                  <a:pos x="331" y="40"/>
                </a:cxn>
              </a:cxnLst>
              <a:pathLst>
                <a:path w="331" h="62">
                  <a:moveTo>
                    <a:pt x="331" y="40"/>
                  </a:moveTo>
                  <a:lnTo>
                    <a:pt x="316" y="51"/>
                  </a:lnTo>
                  <a:lnTo>
                    <a:pt x="301" y="51"/>
                  </a:lnTo>
                  <a:lnTo>
                    <a:pt x="286" y="57"/>
                  </a:lnTo>
                  <a:lnTo>
                    <a:pt x="136" y="57"/>
                  </a:lnTo>
                  <a:lnTo>
                    <a:pt x="113" y="62"/>
                  </a:lnTo>
                  <a:lnTo>
                    <a:pt x="45" y="62"/>
                  </a:lnTo>
                  <a:lnTo>
                    <a:pt x="30" y="57"/>
                  </a:lnTo>
                  <a:lnTo>
                    <a:pt x="8" y="57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15" y="23"/>
                  </a:lnTo>
                  <a:lnTo>
                    <a:pt x="38" y="23"/>
                  </a:lnTo>
                  <a:lnTo>
                    <a:pt x="53" y="17"/>
                  </a:lnTo>
                  <a:lnTo>
                    <a:pt x="68" y="23"/>
                  </a:lnTo>
                  <a:lnTo>
                    <a:pt x="83" y="23"/>
                  </a:lnTo>
                  <a:lnTo>
                    <a:pt x="98" y="17"/>
                  </a:lnTo>
                  <a:lnTo>
                    <a:pt x="151" y="17"/>
                  </a:lnTo>
                  <a:lnTo>
                    <a:pt x="173" y="11"/>
                  </a:lnTo>
                  <a:lnTo>
                    <a:pt x="233" y="11"/>
                  </a:lnTo>
                  <a:lnTo>
                    <a:pt x="256" y="6"/>
                  </a:lnTo>
                  <a:lnTo>
                    <a:pt x="271" y="0"/>
                  </a:lnTo>
                  <a:lnTo>
                    <a:pt x="293" y="0"/>
                  </a:lnTo>
                  <a:lnTo>
                    <a:pt x="316" y="17"/>
                  </a:lnTo>
                  <a:lnTo>
                    <a:pt x="324" y="28"/>
                  </a:lnTo>
                  <a:lnTo>
                    <a:pt x="324" y="34"/>
                  </a:lnTo>
                  <a:lnTo>
                    <a:pt x="331" y="4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2700" cap="flat" cmpd="sng">
              <a:solidFill>
                <a:srgbClr val="6600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pic>
        <p:nvPicPr>
          <p:cNvPr id="24582" name="Picture 174" descr="BD20530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2590800"/>
            <a:ext cx="2284412" cy="432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75" descr="BD20530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0" y="4572000"/>
            <a:ext cx="44259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76" descr="BD20530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-57150"/>
            <a:ext cx="2400300" cy="409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177" descr="BD20530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0"/>
            <a:ext cx="415607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154" name="Picture 178" descr="sun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6062663"/>
            <a:ext cx="1600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155" name="Picture 179" descr="sun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988" y="6261100"/>
            <a:ext cx="129540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156" name="Picture 180" descr="sun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50" y="6261100"/>
            <a:ext cx="1295400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0" name="WordArt 182"/>
          <p:cNvSpPr>
            <a:spLocks noTextEdit="1"/>
          </p:cNvSpPr>
          <p:nvPr/>
        </p:nvSpPr>
        <p:spPr>
          <a:xfrm>
            <a:off x="533400" y="4343400"/>
            <a:ext cx="8220075" cy="8620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4400" b="1" spc="880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học giỏi, chăm ngoan !</a:t>
            </a:r>
            <a:endParaRPr lang="en-US" sz="4400" b="1" spc="880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effectLst>
                <a:outerShdw dist="45791" dir="3378595" algn="ctr" rotWithShape="0">
                  <a:srgbClr val="4D4D4D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7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4"/>
          <p:cNvSpPr txBox="1"/>
          <p:nvPr/>
        </p:nvSpPr>
        <p:spPr>
          <a:xfrm>
            <a:off x="2438400" y="914400"/>
            <a:ext cx="449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52" name="Text Box 36"/>
          <p:cNvSpPr txBox="1"/>
          <p:nvPr/>
        </p:nvSpPr>
        <p:spPr>
          <a:xfrm>
            <a:off x="-76200" y="1281113"/>
            <a:ext cx="9220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tháo, lắp các chi tiết của mối ghép, em phải dùng dụng cụ gì?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53" name="Text Box 37"/>
          <p:cNvSpPr txBox="1"/>
          <p:nvPr/>
        </p:nvSpPr>
        <p:spPr>
          <a:xfrm>
            <a:off x="1924050" y="2740025"/>
            <a:ext cx="3810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Cờ - lê</a:t>
            </a: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37"/>
          <p:cNvSpPr txBox="1"/>
          <p:nvPr/>
        </p:nvSpPr>
        <p:spPr>
          <a:xfrm>
            <a:off x="1676400" y="4102100"/>
            <a:ext cx="35242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Tay</a:t>
            </a: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Text Box 37"/>
          <p:cNvSpPr txBox="1"/>
          <p:nvPr/>
        </p:nvSpPr>
        <p:spPr>
          <a:xfrm>
            <a:off x="2057400" y="4689475"/>
            <a:ext cx="6096000" cy="1630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Cờ - lê  v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tua - vít</a:t>
            </a: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WordArt 2"/>
          <p:cNvSpPr>
            <a:spLocks noTextEdit="1"/>
          </p:cNvSpPr>
          <p:nvPr/>
        </p:nvSpPr>
        <p:spPr>
          <a:xfrm>
            <a:off x="838200" y="176213"/>
            <a:ext cx="80772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Chọn câu trả lời đúng : </a:t>
            </a:r>
            <a:endParaRPr lang="en-US" sz="3600" b="1">
              <a:ln w="12700" cap="flat" cmpd="sng">
                <a:solidFill>
                  <a:srgbClr val="CC3300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37"/>
          <p:cNvSpPr txBox="1"/>
          <p:nvPr/>
        </p:nvSpPr>
        <p:spPr>
          <a:xfrm>
            <a:off x="1962150" y="3394075"/>
            <a:ext cx="3962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Tua - v</a:t>
            </a:r>
            <a:r>
              <a:rPr lang="en-US" altLang="en-US" sz="4000" b="1" dirty="0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ít</a:t>
            </a: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803775"/>
            <a:ext cx="4876800" cy="814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2" grpId="0"/>
      <p:bldP spid="9253" grpId="0"/>
      <p:bldP spid="2" grpId="0"/>
      <p:bldP spid="3" grpId="0"/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6"/>
          <p:cNvSpPr txBox="1"/>
          <p:nvPr/>
        </p:nvSpPr>
        <p:spPr>
          <a:xfrm>
            <a:off x="304800" y="304800"/>
            <a:ext cx="2514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8"/>
          <p:cNvSpPr txBox="1"/>
          <p:nvPr/>
        </p:nvSpPr>
        <p:spPr>
          <a:xfrm>
            <a:off x="114300" y="0"/>
            <a:ext cx="8763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âu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lắp vít, cách sử dụng cờ lê v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tua vít l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7" name="Text Box 11"/>
          <p:cNvSpPr txBox="1"/>
          <p:nvPr/>
        </p:nvSpPr>
        <p:spPr>
          <a:xfrm>
            <a:off x="0" y="2514600"/>
            <a:ext cx="9086850" cy="1338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tay dùng cờ lê giữ chặt ốc, tay còn lại dùng tua vít vặn theo chiều kim đồng hồ</a:t>
            </a:r>
            <a:endParaRPr lang="en-US" altLang="en-US" sz="3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3" name="Text Box 27"/>
          <p:cNvSpPr txBox="1"/>
          <p:nvPr/>
        </p:nvSpPr>
        <p:spPr>
          <a:xfrm>
            <a:off x="0" y="1219200"/>
            <a:ext cx="9201150" cy="1230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Một tay dùng cờ lê giữ chặt ốc, tay khác dùng tua vít vặn ngược chiều kim đồng hồ</a:t>
            </a:r>
            <a:endParaRPr lang="en-US" altLang="en-US" sz="3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4" name="Text Box 28"/>
          <p:cNvSpPr txBox="1"/>
          <p:nvPr/>
        </p:nvSpPr>
        <p:spPr>
          <a:xfrm>
            <a:off x="76200" y="5484813"/>
            <a:ext cx="8915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tay dùng cờ- lê giữ chặt ốc, tay còn lại vặn vít ngược chiều kim đồng hồ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28"/>
          <p:cNvSpPr txBox="1"/>
          <p:nvPr/>
        </p:nvSpPr>
        <p:spPr>
          <a:xfrm>
            <a:off x="142875" y="4130675"/>
            <a:ext cx="8915400" cy="1354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tay giữ chặt ốc, tay còn lại dùng tua vít vặn ngược chiều kim đồng hồ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9050" y="2514600"/>
            <a:ext cx="9010650" cy="1616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4107" grpId="0"/>
      <p:bldP spid="4123" grpId="0"/>
      <p:bldP spid="4124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0770" name="Picture 2" descr="DL_DLXD012_xich%20du_b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3900" y="3429000"/>
            <a:ext cx="4800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1" name="Picture 3" descr="Lan%20dau%20tien%20con%20ngoi%20xich%20du%20day%20me%20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2" name="Picture 4" descr="Xich%20du%20doi%20X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3" name="Picture 5" descr="sp13050109093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8" descr="khung%2520hinh%2520dep%2520cho%2520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9" name="Text Box 11"/>
          <p:cNvSpPr txBox="1"/>
          <p:nvPr/>
        </p:nvSpPr>
        <p:spPr>
          <a:xfrm>
            <a:off x="1752600" y="2590800"/>
            <a:ext cx="57912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Lắp cái đu 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altLang="en-US" sz="6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20"/>
          <p:cNvSpPr txBox="1"/>
          <p:nvPr/>
        </p:nvSpPr>
        <p:spPr>
          <a:xfrm>
            <a:off x="3352800" y="1447800"/>
            <a:ext cx="2362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altLang="en-US" sz="4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ĩ thuật</a:t>
            </a:r>
            <a:endParaRPr lang="en-US" altLang="en-US" sz="4400" b="1" u="sng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khung%2520hinh%2520dep%2520cho%2520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0"/>
            <a:ext cx="9144000" cy="6811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4" name="Text Box 4"/>
          <p:cNvSpPr txBox="1"/>
          <p:nvPr/>
        </p:nvSpPr>
        <p:spPr>
          <a:xfrm>
            <a:off x="1752600" y="2590800"/>
            <a:ext cx="5791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endParaRPr lang="en-US" altLang="en-US" sz="6000" b="1" dirty="0">
              <a:solidFill>
                <a:srgbClr val="9900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377" name="Text Box 73"/>
          <p:cNvSpPr txBox="1"/>
          <p:nvPr/>
        </p:nvSpPr>
        <p:spPr>
          <a:xfrm>
            <a:off x="457200" y="1427163"/>
            <a:ext cx="7391400" cy="2170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nhận xét mẫu.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98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7" name="Picture 7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6800"/>
            <a:ext cx="83058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8" name="Text Box 8"/>
          <p:cNvSpPr txBox="1"/>
          <p:nvPr/>
        </p:nvSpPr>
        <p:spPr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đu gồm có những bộ phận n</a:t>
            </a:r>
            <a:r>
              <a:rPr lang="en-US" altLang="en-US" sz="4000" b="1" i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lang="en-US" altLang="en-US" sz="4000" b="1" i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5338" name="Text Box 10"/>
          <p:cNvSpPr txBox="1"/>
          <p:nvPr/>
        </p:nvSpPr>
        <p:spPr>
          <a:xfrm>
            <a:off x="6477000" y="6132513"/>
            <a:ext cx="2667000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AutoShape 12"/>
          <p:cNvSpPr/>
          <p:nvPr/>
        </p:nvSpPr>
        <p:spPr>
          <a:xfrm>
            <a:off x="2362200" y="-152400"/>
            <a:ext cx="6019800" cy="19050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vi-VN" altLang="en-US" sz="1800" dirty="0">
              <a:solidFill>
                <a:schemeClr val="tx1"/>
              </a:solidFill>
              <a:latin typeface=".VnTime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2293" name="Text Box 13"/>
          <p:cNvSpPr txBox="1"/>
          <p:nvPr/>
        </p:nvSpPr>
        <p:spPr>
          <a:xfrm>
            <a:off x="2514600" y="400050"/>
            <a:ext cx="56007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 có 3 bộ phận</a:t>
            </a:r>
            <a:endParaRPr lang="en-US" altLang="en-US" sz="4800" b="1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Text Box 15"/>
          <p:cNvSpPr txBox="1"/>
          <p:nvPr/>
        </p:nvSpPr>
        <p:spPr>
          <a:xfrm>
            <a:off x="361950" y="6092825"/>
            <a:ext cx="24574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Gía đỡ đu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5" name="Text Box 16"/>
          <p:cNvSpPr txBox="1"/>
          <p:nvPr/>
        </p:nvSpPr>
        <p:spPr>
          <a:xfrm>
            <a:off x="4189413" y="6092825"/>
            <a:ext cx="2133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 đu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4155" name="Picture 11" descr="Picture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2114550"/>
            <a:ext cx="344805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58" name="Picture 14" descr="Pictur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152650"/>
            <a:ext cx="3048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59" name="Picture 15" descr="Picture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152650"/>
            <a:ext cx="20574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  <p:bldP spid="12292" grpId="0" animBg="1"/>
      <p:bldP spid="12293" grpId="0"/>
      <p:bldP spid="12294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6"/>
          <p:cNvSpPr txBox="1"/>
          <p:nvPr/>
        </p:nvSpPr>
        <p:spPr>
          <a:xfrm>
            <a:off x="19050" y="1447800"/>
            <a:ext cx="5791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v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dụng cụ: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1267" name="Table 11266"/>
          <p:cNvGraphicFramePr/>
          <p:nvPr/>
        </p:nvGraphicFramePr>
        <p:xfrm>
          <a:off x="0" y="2266950"/>
          <a:ext cx="5334000" cy="4572000"/>
        </p:xfrm>
        <a:graphic>
          <a:graphicData uri="http://schemas.openxmlformats.org/drawingml/2006/table">
            <a:tbl>
              <a:tblPr/>
              <a:tblGrid>
                <a:gridCol w="3657600"/>
                <a:gridCol w="1676400"/>
              </a:tblGrid>
              <a:tr h="1066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Tên gọi 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Số lượng 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Tấm lớn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Tấm nhỏ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Tấm 3 lỗ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Thanh thẳng 11 lỗ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Thanh thẳng 7 lỗ 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Thanh chữ U dài</a:t>
                      </a:r>
                      <a:endParaRPr lang="en-US" sz="3200" b="1" dirty="0">
                        <a:latin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5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4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sz="3200" b="1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8" name="Table 11277"/>
          <p:cNvGraphicFramePr/>
          <p:nvPr/>
        </p:nvGraphicFramePr>
        <p:xfrm>
          <a:off x="5410200" y="1700213"/>
          <a:ext cx="3733800" cy="5157787"/>
        </p:xfrm>
        <a:graphic>
          <a:graphicData uri="http://schemas.openxmlformats.org/drawingml/2006/table">
            <a:tbl>
              <a:tblPr/>
              <a:tblGrid>
                <a:gridCol w="2265363"/>
                <a:gridCol w="1468437"/>
              </a:tblGrid>
              <a:tr h="1066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Tên gọi 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5" marB="4572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Số lượng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Thanh chữ L dài</a:t>
                      </a:r>
                      <a:endParaRPr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Trục dài</a:t>
                      </a:r>
                      <a:endParaRPr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Vòng hãm </a:t>
                      </a:r>
                      <a:endParaRPr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Ốc và vít</a:t>
                      </a:r>
                      <a:endParaRPr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Cờ- lê</a:t>
                      </a:r>
                      <a:endParaRPr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Tua -vít</a:t>
                      </a:r>
                      <a:endParaRPr lang="en-US" sz="32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5" marB="4572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2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6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15 bộ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  <a:endParaRPr sz="3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latin typeface="Arial" panose="020B0604020202020204" pitchFamily="34" charset="0"/>
                      </a:endParaRPr>
                    </a:p>
                  </a:txBody>
                  <a:tcPr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1637</Words>
  <Application>WPS Presentation</Application>
  <PresentationFormat/>
  <Paragraphs>141</Paragraphs>
  <Slides>18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SimSun</vt:lpstr>
      <vt:lpstr>Wingdings</vt:lpstr>
      <vt:lpstr>Palatino Linotype</vt:lpstr>
      <vt:lpstr>Century Gothic</vt:lpstr>
      <vt:lpstr>Courier New</vt:lpstr>
      <vt:lpstr>Calibri</vt:lpstr>
      <vt:lpstr>Times New Roman</vt:lpstr>
      <vt:lpstr>.VnTime</vt:lpstr>
      <vt:lpstr>Microsoft YaHei</vt:lpstr>
      <vt:lpstr>Arial Unicode MS</vt:lpstr>
      <vt:lpstr>Executive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HoangLongComputer</dc:creator>
  <cp:lastModifiedBy>Thuy Dung Phan</cp:lastModifiedBy>
  <cp:revision>144</cp:revision>
  <dcterms:created xsi:type="dcterms:W3CDTF">2010-03-22T15:27:35Z</dcterms:created>
  <dcterms:modified xsi:type="dcterms:W3CDTF">2023-05-02T23:10:55Z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323309A03E984C52B614CF5441C8EF8A</vt:lpwstr>
  </property>
  <property fmtid="{D5CDD505-2E9C-101B-9397-08002B2CF9AE}" pid="3" name="KSOProductBuildVer">
    <vt:lpwstr>1033-11.2.0.11537</vt:lpwstr>
  </property>
</Properties>
</file>