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307" r:id="rId3"/>
    <p:sldId id="306" r:id="rId4"/>
    <p:sldId id="260" r:id="rId5"/>
    <p:sldId id="305" r:id="rId6"/>
    <p:sldId id="302" r:id="rId7"/>
    <p:sldId id="303" r:id="rId8"/>
    <p:sldId id="295" r:id="rId9"/>
    <p:sldId id="296" r:id="rId10"/>
    <p:sldId id="298" r:id="rId11"/>
    <p:sldId id="297" r:id="rId12"/>
    <p:sldId id="283" r:id="rId13"/>
    <p:sldId id="275" r:id="rId14"/>
    <p:sldId id="273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C801"/>
    <a:srgbClr val="E40606"/>
    <a:srgbClr val="164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5BBA2-9D7A-405A-ADF0-AD07474BC113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BCB7B-194A-4393-964B-DB34A6164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2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BCB7B-194A-4393-964B-DB34A6164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7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BCB7B-194A-4393-964B-DB34A6164A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34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BCB7B-194A-4393-964B-DB34A6164A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06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BCB7B-194A-4393-964B-DB34A6164A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46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BCB7B-194A-4393-964B-DB34A6164A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93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BCB7B-194A-4393-964B-DB34A6164A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50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BCB7B-194A-4393-964B-DB34A6164A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97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BCB7B-194A-4393-964B-DB34A6164AE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9289-0CD3-40B0-BA6C-E3113910B17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F8-D6A4-474C-8CC6-CE55C6B38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7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9289-0CD3-40B0-BA6C-E3113910B17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F8-D6A4-474C-8CC6-CE55C6B38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0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9289-0CD3-40B0-BA6C-E3113910B17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F8-D6A4-474C-8CC6-CE55C6B38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19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DBCAEC-291F-45A9-99D8-7D7DC85346EF}" type="datetimeFigureOut">
              <a:rPr lang="vi-VN"/>
              <a:pPr>
                <a:defRPr/>
              </a:pPr>
              <a:t>01/05/2023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C5EF63-EAC1-4CF0-AB64-96BEAB4DCDD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2750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605EC7-0B0F-40A9-883E-D10F264E46C0}" type="datetimeFigureOut">
              <a:rPr lang="vi-VN"/>
              <a:pPr>
                <a:defRPr/>
              </a:pPr>
              <a:t>01/05/2023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4C7A5B-CC7B-48AE-8E67-0A5A40F4539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3818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646C59-3182-4AE5-B879-40152447A1F8}" type="datetimeFigureOut">
              <a:rPr lang="vi-VN"/>
              <a:pPr>
                <a:defRPr/>
              </a:pPr>
              <a:t>01/05/2023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08ACEB1-1A05-4E2D-8F2A-EA9678AF95C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74051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738361-44CD-4EDE-B894-96965BF127C9}" type="datetimeFigureOut">
              <a:rPr lang="vi-VN"/>
              <a:pPr>
                <a:defRPr/>
              </a:pPr>
              <a:t>01/05/2023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F230DF0-2F31-4FB1-9C57-97DDA6D2C9E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7028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F6E204-BF50-43E7-A54A-916EDC271BC2}" type="datetimeFigureOut">
              <a:rPr lang="vi-VN"/>
              <a:pPr>
                <a:defRPr/>
              </a:pPr>
              <a:t>01/05/2023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3ACE50-D126-4A29-A663-05781C783E6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1970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7A4A49-0BD5-43E9-B220-35E850ADA1CB}" type="datetimeFigureOut">
              <a:rPr lang="vi-VN"/>
              <a:pPr>
                <a:defRPr/>
              </a:pPr>
              <a:t>01/05/2023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E77CDD-FE67-4235-A37C-FD632C43384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892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095CA3-3D21-4004-94D1-991AD1D2A4AD}" type="datetimeFigureOut">
              <a:rPr lang="vi-VN"/>
              <a:pPr>
                <a:defRPr/>
              </a:pPr>
              <a:t>01/05/2023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08B4876-58AC-4005-8AE8-2E73D72D5DF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1838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2427009-FE6C-44B9-983E-26F04B99F478}" type="datetimeFigureOut">
              <a:rPr lang="vi-VN"/>
              <a:pPr>
                <a:defRPr/>
              </a:pPr>
              <a:t>01/05/2023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550E3D9-0BA2-4D07-B30D-834C33C5545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196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9289-0CD3-40B0-BA6C-E3113910B17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F8-D6A4-474C-8CC6-CE55C6B38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18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C7B5A64-39D0-47B9-98CE-EDD617AEDFA7}" type="datetimeFigureOut">
              <a:rPr lang="vi-VN"/>
              <a:pPr>
                <a:defRPr/>
              </a:pPr>
              <a:t>01/05/2023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B99AF2C-22E5-428C-8C9E-341B5348913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23554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B579E4A-87AB-4AAC-AFAA-A9738F5523A4}" type="datetimeFigureOut">
              <a:rPr lang="vi-VN"/>
              <a:pPr>
                <a:defRPr/>
              </a:pPr>
              <a:t>01/05/2023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B3FED6-0E90-4AF7-AB2A-E4EEE9CA12F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2885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ABF18F-EB8A-4D0B-8CA0-452580CFE5D0}" type="datetimeFigureOut">
              <a:rPr lang="vi-VN"/>
              <a:pPr>
                <a:defRPr/>
              </a:pPr>
              <a:t>01/05/2023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02AC1C-42B2-435A-8534-D4A6C52AE17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487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283325"/>
      </p:ext>
    </p:extLst>
  </p:cSld>
  <p:clrMapOvr>
    <a:masterClrMapping/>
  </p:clrMapOvr>
  <p:transition spd="slow" advClick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9289-0CD3-40B0-BA6C-E3113910B17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F8-D6A4-474C-8CC6-CE55C6B38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9289-0CD3-40B0-BA6C-E3113910B17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F8-D6A4-474C-8CC6-CE55C6B38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2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9289-0CD3-40B0-BA6C-E3113910B17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F8-D6A4-474C-8CC6-CE55C6B38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9289-0CD3-40B0-BA6C-E3113910B17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F8-D6A4-474C-8CC6-CE55C6B38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6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9289-0CD3-40B0-BA6C-E3113910B17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F8-D6A4-474C-8CC6-CE55C6B38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0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9289-0CD3-40B0-BA6C-E3113910B17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F8-D6A4-474C-8CC6-CE55C6B38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9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9289-0CD3-40B0-BA6C-E3113910B17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F8-D6A4-474C-8CC6-CE55C6B38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A9289-0CD3-40B0-BA6C-E3113910B17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C1F8-D6A4-474C-8CC6-CE55C6B38D9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" y="0"/>
            <a:ext cx="91430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7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1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vi-VN" altLang="en-US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vi-V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21694493-92FA-49A6-89CC-5A294ECBE713}" type="datetimeFigureOut">
              <a:rPr lang="vi-VN"/>
              <a:pPr>
                <a:defRPr/>
              </a:pPr>
              <a:t>01/05/2023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35229765-941C-4F07-9E0E-4BCF11D94DE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805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6"/>
            <a:ext cx="89154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00B050"/>
                </a:solidFill>
                <a:latin typeface="HP001 5 hàng" pitchFamily="34" charset="0"/>
                <a:cs typeface="Times New Roman" pitchFamily="18" charset="0"/>
              </a:rPr>
              <a:t>Thứ tư ngày … tháng </a:t>
            </a:r>
            <a:r>
              <a:rPr lang="en-US" altLang="en-US" sz="3200" b="1" dirty="0">
                <a:solidFill>
                  <a:srgbClr val="00B050"/>
                </a:solidFill>
                <a:latin typeface="HP001 5 hàng" pitchFamily="34" charset="0"/>
                <a:cs typeface="Times New Roman" pitchFamily="18" charset="0"/>
              </a:rPr>
              <a:t>5</a:t>
            </a:r>
            <a:r>
              <a:rPr lang="en-US" altLang="en-US" sz="3200" b="1" dirty="0" smtClean="0">
                <a:solidFill>
                  <a:srgbClr val="00B05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rgbClr val="00B050"/>
                </a:solidFill>
                <a:latin typeface="HP001 5 hàng" pitchFamily="34" charset="0"/>
                <a:cs typeface="Times New Roman" pitchFamily="18" charset="0"/>
              </a:rPr>
              <a:t>năm </a:t>
            </a:r>
            <a:r>
              <a:rPr lang="en-US" altLang="en-US" sz="3200" b="1" dirty="0" smtClean="0">
                <a:solidFill>
                  <a:srgbClr val="00B050"/>
                </a:solidFill>
                <a:latin typeface="HP001 5 hàng" pitchFamily="34" charset="0"/>
                <a:cs typeface="Times New Roman" pitchFamily="18" charset="0"/>
              </a:rPr>
              <a:t>2023</a:t>
            </a:r>
            <a:endParaRPr lang="en-US" altLang="en-US" sz="3200" b="1" dirty="0" smtClean="0">
              <a:solidFill>
                <a:srgbClr val="00B050"/>
              </a:solidFill>
              <a:latin typeface="HP001 5 hàng" pitchFamily="34" charset="0"/>
              <a:cs typeface="Times New Roman" pitchFamily="18" charset="0"/>
            </a:endParaRPr>
          </a:p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00B0F0"/>
                </a:solidFill>
                <a:latin typeface="HP001 5 hàng" pitchFamily="34" charset="0"/>
                <a:cs typeface="Times New Roman" pitchFamily="18" charset="0"/>
              </a:rPr>
              <a:t>Toán</a:t>
            </a:r>
            <a:r>
              <a:rPr lang="en-US" altLang="en-US" sz="3200" b="1" dirty="0" smtClean="0">
                <a:solidFill>
                  <a:srgbClr val="000000"/>
                </a:solidFill>
                <a:latin typeface="HP001 5 hàng" pitchFamily="34" charset="0"/>
                <a:cs typeface="Times New Roman" pitchFamily="18" charset="0"/>
              </a:rPr>
              <a:t> </a:t>
            </a:r>
          </a:p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VỀ HÌNH HỌC (Tiếp theo) 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Trang 174-SGK</a:t>
            </a:r>
          </a:p>
        </p:txBody>
      </p:sp>
      <p:sp>
        <p:nvSpPr>
          <p:cNvPr id="2" name="Rectangle 1"/>
          <p:cNvSpPr/>
          <p:nvPr/>
        </p:nvSpPr>
        <p:spPr>
          <a:xfrm>
            <a:off x="300624" y="1692777"/>
            <a:ext cx="876717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200" b="1" u="sng" dirty="0">
                <a:latin typeface="Times New Roman"/>
                <a:ea typeface="Times New Roman"/>
              </a:rPr>
              <a:t>MỤC TIÊU:</a:t>
            </a:r>
            <a:endParaRPr lang="en-US" sz="2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nl-NL" sz="2200" b="1" dirty="0">
                <a:latin typeface="Times New Roman"/>
                <a:ea typeface="Times New Roman"/>
              </a:rPr>
              <a:t>1. Kiến thức</a:t>
            </a:r>
            <a:endParaRPr lang="en-US" sz="2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nl-NL" sz="2200" dirty="0">
                <a:latin typeface="Times New Roman"/>
                <a:ea typeface="Times New Roman"/>
              </a:rPr>
              <a:t>- Tiếp tục ôn tập kiến thức về một số hình đã học</a:t>
            </a:r>
            <a:endParaRPr lang="en-US" sz="2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nl-NL" sz="2200" b="1" dirty="0">
                <a:latin typeface="Times New Roman"/>
                <a:ea typeface="Times New Roman"/>
              </a:rPr>
              <a:t>2. Kĩ năng</a:t>
            </a:r>
            <a:endParaRPr lang="en-US" sz="2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nl-NL" sz="2200" dirty="0">
                <a:latin typeface="Times New Roman"/>
                <a:ea typeface="Times New Roman"/>
              </a:rPr>
              <a:t>- </a:t>
            </a:r>
            <a:r>
              <a:rPr lang="vi-VN" sz="2200" dirty="0">
                <a:latin typeface="Times New Roman"/>
                <a:ea typeface="Times New Roman"/>
              </a:rPr>
              <a:t>Nhận biết  được hai đường thẳng song song, hai đường thẳng vuông góc. </a:t>
            </a:r>
            <a:endParaRPr lang="en-US" sz="2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nl-NL" sz="2200" dirty="0">
                <a:latin typeface="Times New Roman"/>
                <a:ea typeface="Times New Roman"/>
              </a:rPr>
              <a:t>-</a:t>
            </a:r>
            <a:r>
              <a:rPr lang="vi-VN" sz="2200" dirty="0">
                <a:latin typeface="Times New Roman"/>
                <a:ea typeface="Times New Roman"/>
              </a:rPr>
              <a:t> Tính được diện tích hình bình hành.</a:t>
            </a:r>
            <a:endParaRPr lang="en-US" sz="2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nl-NL" sz="2200" dirty="0">
                <a:latin typeface="Times New Roman"/>
                <a:ea typeface="Times New Roman"/>
              </a:rPr>
              <a:t>3</a:t>
            </a:r>
            <a:r>
              <a:rPr lang="nl-NL" sz="2200" b="1" dirty="0">
                <a:latin typeface="Times New Roman"/>
                <a:ea typeface="Times New Roman"/>
              </a:rPr>
              <a:t>. Thái độ</a:t>
            </a:r>
            <a:endParaRPr lang="en-US" sz="2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nl-NL" sz="2200" dirty="0">
                <a:latin typeface="Times New Roman"/>
                <a:ea typeface="Times New Roman"/>
              </a:rPr>
              <a:t>- HS tích cực, cẩn thận khi làm bài</a:t>
            </a:r>
            <a:endParaRPr lang="en-US" sz="2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nl-NL" sz="2200" b="1" dirty="0">
                <a:latin typeface="Times New Roman"/>
                <a:ea typeface="Times New Roman"/>
              </a:rPr>
              <a:t>4. Góp phần phát huy các năng lực</a:t>
            </a:r>
            <a:endParaRPr lang="en-US" sz="2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nl-NL" sz="2200" b="1" dirty="0">
                <a:latin typeface="Times New Roman"/>
                <a:ea typeface="Times New Roman"/>
              </a:rPr>
              <a:t>- </a:t>
            </a:r>
            <a:r>
              <a:rPr lang="nl-NL" sz="2200" dirty="0">
                <a:solidFill>
                  <a:srgbClr val="000000"/>
                </a:solidFill>
                <a:latin typeface="Times New Roman"/>
                <a:ea typeface="Times New Roman"/>
              </a:rPr>
              <a:t>Năng lực tự học, NL giải quyết vấn đề và sáng tạo, NL tư duy - lập luận logic.</a:t>
            </a:r>
            <a:endParaRPr lang="en-US" sz="2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nl-NL" sz="2200" dirty="0">
                <a:latin typeface="Times New Roman"/>
                <a:ea typeface="Times New Roman"/>
              </a:rPr>
              <a:t>* BT cần làm: Bài </a:t>
            </a:r>
            <a:r>
              <a:rPr lang="vi-VN" sz="2200" dirty="0">
                <a:latin typeface="Times New Roman"/>
                <a:ea typeface="Times New Roman"/>
              </a:rPr>
              <a:t>1, bài 2, bài 4 (chỉ yêu cầu tính diện tích của hình bình hành)</a:t>
            </a:r>
            <a:r>
              <a:rPr lang="nl-NL" sz="2200" dirty="0">
                <a:latin typeface="Times New Roman"/>
                <a:ea typeface="Times New Roman"/>
              </a:rPr>
              <a:t>. Khuyến khích HSNK hoàn thành tất cả các bài tập</a:t>
            </a:r>
            <a:endParaRPr lang="en-US" sz="2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757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380705" y="115911"/>
            <a:ext cx="24598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</a:rPr>
              <a:t>BÀI 4</a:t>
            </a:r>
            <a:endParaRPr lang="en-US" sz="2200" b="1" dirty="0">
              <a:solidFill>
                <a:srgbClr val="FFFF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074276" y="430366"/>
            <a:ext cx="406972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0" y="430366"/>
            <a:ext cx="406972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79388" y="846127"/>
            <a:ext cx="42481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</a:rPr>
              <a:t>Cho </a:t>
            </a:r>
            <a:r>
              <a:rPr lang="en-US" sz="2800" b="1" dirty="0" err="1" smtClean="0">
                <a:solidFill>
                  <a:srgbClr val="FFFF00"/>
                </a:solidFill>
              </a:rPr>
              <a:t>hình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.VnAristoteH" pitchFamily="34" charset="0"/>
              </a:rPr>
              <a:t>H</a:t>
            </a:r>
            <a:r>
              <a:rPr lang="vi-VN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tạo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bởi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vi-VN" sz="2800" b="1" dirty="0" smtClean="0">
                <a:solidFill>
                  <a:srgbClr val="FFFF00"/>
                </a:solidFill>
              </a:rPr>
              <a:t>h</a:t>
            </a:r>
            <a:r>
              <a:rPr lang="en-US" sz="2800" b="1" dirty="0" smtClean="0">
                <a:solidFill>
                  <a:srgbClr val="FFFF00"/>
                </a:solidFill>
              </a:rPr>
              <a:t>ì</a:t>
            </a:r>
            <a:r>
              <a:rPr lang="vi-VN" sz="2800" b="1" dirty="0" smtClean="0">
                <a:solidFill>
                  <a:srgbClr val="FFFF00"/>
                </a:solidFill>
              </a:rPr>
              <a:t>nh b</a:t>
            </a:r>
            <a:r>
              <a:rPr lang="en-US" sz="2800" b="1" dirty="0" smtClean="0">
                <a:solidFill>
                  <a:srgbClr val="FFFF00"/>
                </a:solidFill>
              </a:rPr>
              <a:t>ì</a:t>
            </a:r>
            <a:r>
              <a:rPr lang="vi-VN" sz="2800" b="1" dirty="0" smtClean="0">
                <a:solidFill>
                  <a:srgbClr val="FFFF00"/>
                </a:solidFill>
              </a:rPr>
              <a:t>nh h</a:t>
            </a:r>
            <a:r>
              <a:rPr lang="en-US" sz="2800" b="1" dirty="0">
                <a:solidFill>
                  <a:srgbClr val="FFFF00"/>
                </a:solidFill>
              </a:rPr>
              <a:t>à</a:t>
            </a:r>
            <a:r>
              <a:rPr lang="vi-VN" sz="2800" b="1" dirty="0" smtClean="0">
                <a:solidFill>
                  <a:srgbClr val="FFFF00"/>
                </a:solidFill>
              </a:rPr>
              <a:t>nh ABCD v</a:t>
            </a:r>
            <a:r>
              <a:rPr lang="en-US" sz="2800" b="1" dirty="0">
                <a:solidFill>
                  <a:srgbClr val="FFFF00"/>
                </a:solidFill>
              </a:rPr>
              <a:t>à</a:t>
            </a:r>
            <a:r>
              <a:rPr lang="vi-VN" sz="2800" b="1" dirty="0" smtClean="0">
                <a:solidFill>
                  <a:srgbClr val="FFFF00"/>
                </a:solidFill>
              </a:rPr>
              <a:t> h</a:t>
            </a:r>
            <a:r>
              <a:rPr lang="en-US" sz="2800" b="1" dirty="0" smtClean="0">
                <a:solidFill>
                  <a:srgbClr val="FFFF00"/>
                </a:solidFill>
              </a:rPr>
              <a:t>ì</a:t>
            </a:r>
            <a:r>
              <a:rPr lang="vi-VN" sz="2800" b="1" dirty="0" smtClean="0">
                <a:solidFill>
                  <a:srgbClr val="FFFF00"/>
                </a:solidFill>
              </a:rPr>
              <a:t>nh ch</a:t>
            </a:r>
            <a:r>
              <a:rPr lang="en-US" sz="2800" b="1" dirty="0" smtClean="0">
                <a:solidFill>
                  <a:srgbClr val="FFFF00"/>
                </a:solidFill>
              </a:rPr>
              <a:t>ữ</a:t>
            </a:r>
            <a:r>
              <a:rPr lang="vi-VN" sz="2800" b="1" dirty="0" smtClean="0">
                <a:solidFill>
                  <a:srgbClr val="FFFF00"/>
                </a:solidFill>
              </a:rPr>
              <a:t> nh</a:t>
            </a:r>
            <a:r>
              <a:rPr lang="en-US" sz="2800" b="1" dirty="0" smtClean="0">
                <a:solidFill>
                  <a:srgbClr val="FFFF00"/>
                </a:solidFill>
              </a:rPr>
              <a:t>ậ</a:t>
            </a:r>
            <a:r>
              <a:rPr lang="vi-VN" sz="2800" b="1" dirty="0" smtClean="0">
                <a:solidFill>
                  <a:srgbClr val="FFFF00"/>
                </a:solidFill>
              </a:rPr>
              <a:t>t BEGC nh­</a:t>
            </a:r>
            <a:r>
              <a:rPr lang="en-US" sz="2800" b="1" dirty="0">
                <a:solidFill>
                  <a:srgbClr val="FFFF00"/>
                </a:solidFill>
              </a:rPr>
              <a:t>ư</a:t>
            </a:r>
            <a:r>
              <a:rPr lang="vi-VN" sz="2800" b="1" dirty="0" smtClean="0">
                <a:solidFill>
                  <a:srgbClr val="FFFF00"/>
                </a:solidFill>
              </a:rPr>
              <a:t> h</a:t>
            </a:r>
            <a:r>
              <a:rPr lang="en-US" sz="2800" b="1" dirty="0" smtClean="0">
                <a:solidFill>
                  <a:srgbClr val="FFFF00"/>
                </a:solidFill>
              </a:rPr>
              <a:t>ì</a:t>
            </a:r>
            <a:r>
              <a:rPr lang="vi-VN" sz="2800" b="1" dirty="0" smtClean="0">
                <a:solidFill>
                  <a:srgbClr val="FFFF00"/>
                </a:solidFill>
              </a:rPr>
              <a:t>nh v</a:t>
            </a:r>
            <a:r>
              <a:rPr lang="en-US" sz="2800" b="1" dirty="0">
                <a:solidFill>
                  <a:srgbClr val="FFFF00"/>
                </a:solidFill>
              </a:rPr>
              <a:t>ẽ</a:t>
            </a:r>
            <a:r>
              <a:rPr lang="vi-VN" sz="2800" b="1" dirty="0" smtClean="0">
                <a:solidFill>
                  <a:srgbClr val="FFFF00"/>
                </a:solidFill>
              </a:rPr>
              <a:t> b</a:t>
            </a:r>
            <a:r>
              <a:rPr lang="en-US" sz="2800" b="1" dirty="0" smtClean="0">
                <a:solidFill>
                  <a:srgbClr val="FFFF00"/>
                </a:solidFill>
              </a:rPr>
              <a:t>ê</a:t>
            </a:r>
            <a:r>
              <a:rPr lang="vi-VN" sz="2800" b="1" dirty="0" smtClean="0">
                <a:solidFill>
                  <a:srgbClr val="FFFF00"/>
                </a:solidFill>
              </a:rPr>
              <a:t>n.T</a:t>
            </a:r>
            <a:r>
              <a:rPr lang="en-US" sz="2800" b="1" dirty="0" smtClean="0">
                <a:solidFill>
                  <a:srgbClr val="FFFF00"/>
                </a:solidFill>
              </a:rPr>
              <a:t>í</a:t>
            </a:r>
            <a:r>
              <a:rPr lang="vi-VN" sz="2800" b="1" dirty="0" smtClean="0">
                <a:solidFill>
                  <a:srgbClr val="FFFF00"/>
                </a:solidFill>
              </a:rPr>
              <a:t>nh di</a:t>
            </a:r>
            <a:r>
              <a:rPr lang="en-US" sz="2800" b="1" dirty="0" smtClean="0">
                <a:solidFill>
                  <a:srgbClr val="FFFF00"/>
                </a:solidFill>
              </a:rPr>
              <a:t>ệ</a:t>
            </a:r>
            <a:r>
              <a:rPr lang="vi-VN" sz="2800" b="1" dirty="0" smtClean="0">
                <a:solidFill>
                  <a:srgbClr val="FFFF00"/>
                </a:solidFill>
              </a:rPr>
              <a:t>n t</a:t>
            </a:r>
            <a:r>
              <a:rPr lang="en-US" sz="2800" b="1" dirty="0" smtClean="0">
                <a:solidFill>
                  <a:srgbClr val="FFFF00"/>
                </a:solidFill>
              </a:rPr>
              <a:t>í</a:t>
            </a:r>
            <a:r>
              <a:rPr lang="vi-VN" sz="2800" b="1" dirty="0" smtClean="0">
                <a:solidFill>
                  <a:srgbClr val="FFFF00"/>
                </a:solidFill>
              </a:rPr>
              <a:t>ch h</a:t>
            </a:r>
            <a:r>
              <a:rPr lang="en-US" sz="2800" b="1" dirty="0" smtClean="0">
                <a:solidFill>
                  <a:srgbClr val="FFFF00"/>
                </a:solidFill>
              </a:rPr>
              <a:t>ì</a:t>
            </a:r>
            <a:r>
              <a:rPr lang="vi-VN" sz="2800" b="1" dirty="0" smtClean="0">
                <a:solidFill>
                  <a:srgbClr val="FFFF00"/>
                </a:solidFill>
              </a:rPr>
              <a:t>nh </a:t>
            </a:r>
            <a:r>
              <a:rPr lang="en-US" sz="2800" b="1" dirty="0" smtClean="0">
                <a:solidFill>
                  <a:srgbClr val="FFFF00"/>
                </a:solidFill>
                <a:latin typeface=".VnAristoteH" pitchFamily="34" charset="0"/>
              </a:rPr>
              <a:t>H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6372225" y="1504421"/>
            <a:ext cx="1655763" cy="2160587"/>
          </a:xfrm>
          <a:prstGeom prst="flowChartProcess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4643438" y="3141663"/>
            <a:ext cx="1728787" cy="50323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643438" y="981075"/>
            <a:ext cx="0" cy="21605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4643438" y="981075"/>
            <a:ext cx="1728787" cy="50323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4643438" y="51577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 flipV="1">
            <a:off x="4643438" y="3068638"/>
            <a:ext cx="1728787" cy="25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6227763" y="2924175"/>
            <a:ext cx="144462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9"/>
          <p:cNvSpPr>
            <a:spLocks noChangeShapeType="1"/>
          </p:cNvSpPr>
          <p:nvPr/>
        </p:nvSpPr>
        <p:spPr bwMode="auto">
          <a:xfrm>
            <a:off x="6227763" y="2924175"/>
            <a:ext cx="0" cy="14287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6084888" y="3641199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C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6877050" y="981075"/>
            <a:ext cx="935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3cm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8064500" y="2276475"/>
            <a:ext cx="1079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4cm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5003800" y="2560109"/>
            <a:ext cx="1079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3 cm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7956550" y="3610509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G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7885113" y="993247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E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6265069" y="931070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B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4356100" y="461962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A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4356100" y="306863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D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6006834" y="4088072"/>
            <a:ext cx="165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.VnAristote" pitchFamily="34" charset="0"/>
              </a:rPr>
              <a:t>H</a:t>
            </a:r>
            <a:endParaRPr lang="vi-VN" sz="3200" b="1" dirty="0">
              <a:solidFill>
                <a:srgbClr val="FFFF00"/>
              </a:solidFill>
              <a:latin typeface=".VnAristote" pitchFamily="34" charset="0"/>
            </a:endParaRPr>
          </a:p>
        </p:txBody>
      </p: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87313" y="3458103"/>
            <a:ext cx="5997575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Diện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tích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hình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bình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hành</a:t>
            </a:r>
            <a:r>
              <a:rPr lang="en-US" sz="2800" b="1" dirty="0">
                <a:solidFill>
                  <a:schemeClr val="bg1"/>
                </a:solidFill>
              </a:rPr>
              <a:t> ABCD </a:t>
            </a:r>
            <a:r>
              <a:rPr lang="en-US" sz="2800" b="1" dirty="0" err="1">
                <a:solidFill>
                  <a:schemeClr val="bg1"/>
                </a:solidFill>
              </a:rPr>
              <a:t>là</a:t>
            </a:r>
            <a:r>
              <a:rPr lang="en-US" sz="2800" b="1" dirty="0">
                <a:solidFill>
                  <a:schemeClr val="bg1"/>
                </a:solidFill>
              </a:rPr>
              <a:t> :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      4 x 3  = 12 (cm</a:t>
            </a:r>
            <a:r>
              <a:rPr lang="en-US" sz="2800" b="1" baseline="30000" dirty="0">
                <a:solidFill>
                  <a:schemeClr val="bg1"/>
                </a:solidFill>
              </a:rPr>
              <a:t>2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</a:p>
          <a:p>
            <a:r>
              <a:rPr lang="en-US" sz="2800" b="1" dirty="0" err="1">
                <a:solidFill>
                  <a:schemeClr val="bg1"/>
                </a:solidFill>
              </a:rPr>
              <a:t>Diện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tích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hình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chữ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nhật</a:t>
            </a:r>
            <a:r>
              <a:rPr lang="en-US" sz="2800" b="1" dirty="0">
                <a:solidFill>
                  <a:schemeClr val="bg1"/>
                </a:solidFill>
              </a:rPr>
              <a:t> BEGC </a:t>
            </a:r>
            <a:r>
              <a:rPr lang="en-US" sz="2800" b="1" dirty="0" err="1">
                <a:solidFill>
                  <a:schemeClr val="bg1"/>
                </a:solidFill>
              </a:rPr>
              <a:t>là</a:t>
            </a:r>
            <a:r>
              <a:rPr lang="en-US" sz="2800" b="1" dirty="0">
                <a:solidFill>
                  <a:schemeClr val="bg1"/>
                </a:solidFill>
              </a:rPr>
              <a:t> :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      4 x 3 = 12 (cm</a:t>
            </a:r>
            <a:r>
              <a:rPr lang="en-US" sz="2800" b="1" baseline="30000" dirty="0">
                <a:solidFill>
                  <a:schemeClr val="bg1"/>
                </a:solidFill>
              </a:rPr>
              <a:t>2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Diện tích </a:t>
            </a:r>
            <a:r>
              <a:rPr lang="pt-BR" sz="2800" b="1" dirty="0" smtClean="0">
                <a:solidFill>
                  <a:schemeClr val="bg1"/>
                </a:solidFill>
              </a:rPr>
              <a:t>hình </a:t>
            </a:r>
            <a:r>
              <a:rPr lang="pt-BR" sz="2800" b="1" dirty="0">
                <a:solidFill>
                  <a:schemeClr val="bg1"/>
                </a:solidFill>
                <a:latin typeface=".VnAristoteH" pitchFamily="34" charset="0"/>
              </a:rPr>
              <a:t>H</a:t>
            </a:r>
            <a:r>
              <a:rPr lang="pt-BR" sz="2800" b="1" dirty="0">
                <a:solidFill>
                  <a:schemeClr val="bg1"/>
                </a:solidFill>
              </a:rPr>
              <a:t> là: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     12 + 12 = 24 </a:t>
            </a:r>
            <a:r>
              <a:rPr lang="en-US" sz="2800" b="1" dirty="0" smtClean="0">
                <a:solidFill>
                  <a:schemeClr val="bg1"/>
                </a:solidFill>
              </a:rPr>
              <a:t>(cm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endParaRPr lang="vi-VN" sz="2800" b="1" dirty="0">
              <a:solidFill>
                <a:schemeClr val="bg1"/>
              </a:solidFill>
            </a:endParaRPr>
          </a:p>
          <a:p>
            <a:r>
              <a:rPr lang="vi-VN" sz="2800" b="1" dirty="0">
                <a:solidFill>
                  <a:schemeClr val="bg1"/>
                </a:solidFill>
              </a:rPr>
              <a:t>                             </a:t>
            </a:r>
            <a:r>
              <a:rPr lang="en-US" sz="2800" b="1" dirty="0" err="1">
                <a:solidFill>
                  <a:schemeClr val="bg1"/>
                </a:solidFill>
              </a:rPr>
              <a:t>Đáp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số</a:t>
            </a:r>
            <a:r>
              <a:rPr lang="en-US" sz="2800" b="1" dirty="0">
                <a:solidFill>
                  <a:schemeClr val="bg1"/>
                </a:solidFill>
              </a:rPr>
              <a:t> : 24 cm</a:t>
            </a:r>
            <a:r>
              <a:rPr lang="en-US" sz="2800" b="1" baseline="30000" dirty="0">
                <a:solidFill>
                  <a:schemeClr val="bg1"/>
                </a:solidFill>
              </a:rPr>
              <a:t>2</a:t>
            </a:r>
            <a:endParaRPr lang="vi-VN" sz="2800" b="1" dirty="0">
              <a:solidFill>
                <a:schemeClr val="bg1"/>
              </a:solidFill>
            </a:endParaRP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1912409" y="2968751"/>
            <a:ext cx="16557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Bài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giải</a:t>
            </a:r>
            <a:endParaRPr lang="vi-VN" sz="28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793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65"/>
          <a:stretch/>
        </p:blipFill>
        <p:spPr>
          <a:xfrm>
            <a:off x="1129937" y="-169935"/>
            <a:ext cx="6858000" cy="49058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5927" y="2478923"/>
            <a:ext cx="38121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u="sng" dirty="0" smtClean="0">
                <a:solidFill>
                  <a:srgbClr val="FFFF00"/>
                </a:solidFill>
              </a:rPr>
              <a:t>HOẠT ĐỘNG 3</a:t>
            </a:r>
          </a:p>
          <a:p>
            <a:pPr algn="ctr">
              <a:lnSpc>
                <a:spcPct val="150000"/>
              </a:lnSpc>
            </a:pPr>
            <a:r>
              <a:rPr lang="vi-VN" sz="3600" b="1" dirty="0" smtClean="0">
                <a:solidFill>
                  <a:schemeClr val="bg1"/>
                </a:solidFill>
              </a:rPr>
              <a:t>BTVN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" name="Bevel 1"/>
          <p:cNvSpPr/>
          <p:nvPr/>
        </p:nvSpPr>
        <p:spPr>
          <a:xfrm>
            <a:off x="2272936" y="4735894"/>
            <a:ext cx="4872446" cy="593752"/>
          </a:xfrm>
          <a:prstGeom prst="beve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847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" y="0"/>
            <a:ext cx="9143086" cy="6858000"/>
          </a:xfrm>
          <a:prstGeom prst="rect">
            <a:avLst/>
          </a:prstGeom>
        </p:spPr>
      </p:pic>
      <p:sp>
        <p:nvSpPr>
          <p:cNvPr id="6" name="Hộp_Văn_Bản 5"/>
          <p:cNvSpPr txBox="1"/>
          <p:nvPr/>
        </p:nvSpPr>
        <p:spPr>
          <a:xfrm>
            <a:off x="318977" y="361507"/>
            <a:ext cx="4965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FF00"/>
                </a:solidFill>
              </a:rPr>
              <a:t>*</a:t>
            </a:r>
            <a:r>
              <a:rPr lang="en-US" sz="2800" b="1" dirty="0" smtClean="0">
                <a:solidFill>
                  <a:srgbClr val="FFFF00"/>
                </a:solidFill>
              </a:rPr>
              <a:t>. </a:t>
            </a:r>
            <a:r>
              <a:rPr lang="en-US" sz="2800" b="1" dirty="0" err="1" smtClean="0">
                <a:solidFill>
                  <a:srgbClr val="FFFF00"/>
                </a:solidFill>
              </a:rPr>
              <a:t>Giải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toán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7" name="Hộp_Văn_Bản 6"/>
          <p:cNvSpPr txBox="1"/>
          <p:nvPr/>
        </p:nvSpPr>
        <p:spPr>
          <a:xfrm>
            <a:off x="475183" y="799666"/>
            <a:ext cx="7283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B0F0"/>
                </a:solidFill>
              </a:rPr>
              <a:t>Tóm tắt: Phòng học dài 8m, rộng 6m</a:t>
            </a:r>
          </a:p>
          <a:p>
            <a:r>
              <a:rPr lang="en-US" sz="2400" b="1">
                <a:solidFill>
                  <a:srgbClr val="00B0F0"/>
                </a:solidFill>
              </a:rPr>
              <a:t> </a:t>
            </a:r>
            <a:r>
              <a:rPr lang="en-US" sz="2400" b="1" smtClean="0">
                <a:solidFill>
                  <a:srgbClr val="00B0F0"/>
                </a:solidFill>
              </a:rPr>
              <a:t>               gạch men:  cạnh 40cm</a:t>
            </a:r>
          </a:p>
          <a:p>
            <a:r>
              <a:rPr lang="en-US" sz="2400" b="1">
                <a:solidFill>
                  <a:srgbClr val="00B0F0"/>
                </a:solidFill>
              </a:rPr>
              <a:t> </a:t>
            </a:r>
            <a:r>
              <a:rPr lang="en-US" sz="2400" b="1" smtClean="0">
                <a:solidFill>
                  <a:srgbClr val="00B0F0"/>
                </a:solidFill>
              </a:rPr>
              <a:t>              Để lát kín nền phòng học cần ? viên gạch?</a:t>
            </a:r>
            <a:endParaRPr lang="vi-VN" sz="2400" b="1">
              <a:solidFill>
                <a:srgbClr val="00B0F0"/>
              </a:solidFill>
            </a:endParaRPr>
          </a:p>
        </p:txBody>
      </p:sp>
      <p:sp>
        <p:nvSpPr>
          <p:cNvPr id="8" name="Hộp_Văn_Bản 7"/>
          <p:cNvSpPr txBox="1"/>
          <p:nvPr/>
        </p:nvSpPr>
        <p:spPr>
          <a:xfrm>
            <a:off x="2014869" y="2044005"/>
            <a:ext cx="49568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b="1" smtClean="0">
                <a:solidFill>
                  <a:schemeClr val="bg1"/>
                </a:solidFill>
              </a:rPr>
              <a:t>Tính diện tích nền phòng học</a:t>
            </a:r>
          </a:p>
          <a:p>
            <a:pPr marL="285750" indent="-285750">
              <a:buFontTx/>
              <a:buChar char="-"/>
            </a:pPr>
            <a:r>
              <a:rPr lang="en-US" sz="2800" b="1" smtClean="0">
                <a:solidFill>
                  <a:schemeClr val="bg1"/>
                </a:solidFill>
              </a:rPr>
              <a:t>Tính diện tích 1 viên gạch</a:t>
            </a:r>
          </a:p>
          <a:p>
            <a:pPr marL="285750" indent="-285750">
              <a:buFontTx/>
              <a:buChar char="-"/>
            </a:pPr>
            <a:r>
              <a:rPr lang="en-US" sz="2800" b="1">
                <a:solidFill>
                  <a:schemeClr val="bg1"/>
                </a:solidFill>
              </a:rPr>
              <a:t> </a:t>
            </a:r>
            <a:r>
              <a:rPr lang="en-US" sz="2800" b="1" smtClean="0">
                <a:solidFill>
                  <a:schemeClr val="bg1"/>
                </a:solidFill>
              </a:rPr>
              <a:t>Tính số viên gạch</a:t>
            </a:r>
            <a:endParaRPr lang="vi-VN" sz="2800" b="1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Hộp_Văn_Bản 8"/>
              <p:cNvSpPr txBox="1"/>
              <p:nvPr/>
            </p:nvSpPr>
            <p:spPr>
              <a:xfrm>
                <a:off x="659216" y="2184991"/>
                <a:ext cx="8282763" cy="3229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err="1" smtClean="0">
                    <a:solidFill>
                      <a:schemeClr val="bg1"/>
                    </a:solidFill>
                  </a:rPr>
                  <a:t>Bài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giải</a:t>
                </a:r>
                <a:endParaRPr lang="en-US" sz="2800" b="1" dirty="0" smtClean="0">
                  <a:solidFill>
                    <a:schemeClr val="bg1"/>
                  </a:solidFill>
                </a:endParaRPr>
              </a:p>
              <a:p>
                <a:r>
                  <a:rPr lang="en-US" sz="2800" b="1" dirty="0" err="1" smtClean="0">
                    <a:solidFill>
                      <a:schemeClr val="bg1"/>
                    </a:solidFill>
                  </a:rPr>
                  <a:t>Diện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tích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nền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phòng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học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là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𝟔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𝟒𝟖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endParaRPr lang="en-US" sz="2800" b="1" dirty="0" smtClean="0">
                  <a:solidFill>
                    <a:schemeClr val="bg1"/>
                  </a:solidFill>
                  <a:ea typeface="Cambria Math"/>
                </a:endParaRPr>
              </a:p>
              <a:p>
                <a:r>
                  <a:rPr lang="en-US" sz="2800" b="1" dirty="0" err="1" smtClean="0">
                    <a:solidFill>
                      <a:schemeClr val="bg1"/>
                    </a:solidFill>
                  </a:rPr>
                  <a:t>Diện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tích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1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viên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gạch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men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là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: 40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𝟒𝟎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𝟏𝟔𝟎𝟎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𝒄𝒎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endParaRPr lang="en-US" sz="2800" b="1" dirty="0" smtClean="0">
                  <a:solidFill>
                    <a:schemeClr val="bg1"/>
                  </a:solidFill>
                  <a:ea typeface="Cambria Math"/>
                </a:endParaRPr>
              </a:p>
              <a:p>
                <a:r>
                  <a:rPr lang="en-US" sz="2800" b="1" dirty="0" smtClean="0">
                    <a:solidFill>
                      <a:schemeClr val="bg1"/>
                    </a:solidFill>
                  </a:rPr>
                  <a:t>                                         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Đổi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48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𝒎</m:t>
                        </m:r>
                      </m:e>
                      <m:sup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</a:rPr>
                  <a:t> = 480000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𝒄𝒎</m:t>
                        </m:r>
                      </m:e>
                      <m:sup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 smtClean="0">
                  <a:solidFill>
                    <a:schemeClr val="bg1"/>
                  </a:solidFill>
                </a:endParaRPr>
              </a:p>
              <a:p>
                <a:r>
                  <a:rPr lang="en-US" sz="2800" b="1" dirty="0" err="1" smtClean="0">
                    <a:solidFill>
                      <a:schemeClr val="bg1"/>
                    </a:solidFill>
                  </a:rPr>
                  <a:t>Số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viên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gạch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cần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để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lát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nền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là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:  </a:t>
                </a:r>
              </a:p>
              <a:p>
                <a:r>
                  <a:rPr lang="en-US" sz="28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                   480000 : 1600 = 300 (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viên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gạch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)</a:t>
                </a:r>
              </a:p>
              <a:p>
                <a:r>
                  <a:rPr lang="en-US" sz="2800" b="1" dirty="0" smtClean="0">
                    <a:solidFill>
                      <a:schemeClr val="bg1"/>
                    </a:solidFill>
                  </a:rPr>
                  <a:t>                                 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Đáp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số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: 300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viên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bg1"/>
                    </a:solidFill>
                  </a:rPr>
                  <a:t>gạch</a:t>
                </a:r>
                <a:endParaRPr lang="vi-VN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Hộp_Văn_Bản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16" y="2184991"/>
                <a:ext cx="8282763" cy="322921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1472" t="-1887" b="-434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0117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082833" y="115911"/>
            <a:ext cx="30828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smtClean="0">
                <a:solidFill>
                  <a:srgbClr val="FFFF00"/>
                </a:solidFill>
              </a:rPr>
              <a:t>CỦNG CỐ - DẶN DÒ</a:t>
            </a:r>
            <a:endParaRPr lang="en-US" sz="2200" b="1">
              <a:solidFill>
                <a:srgbClr val="FFFF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004151" y="430366"/>
            <a:ext cx="31398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" y="430366"/>
            <a:ext cx="32918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878286" y="430366"/>
            <a:ext cx="32657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839365" y="430366"/>
            <a:ext cx="330463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878286" y="430366"/>
            <a:ext cx="32657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" y="430366"/>
            <a:ext cx="32500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839365" y="430366"/>
            <a:ext cx="330463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878286" y="430366"/>
            <a:ext cx="32657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" y="430366"/>
            <a:ext cx="32500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839365" y="430366"/>
            <a:ext cx="330463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73029" y="541859"/>
            <a:ext cx="8259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Muốn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tính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diện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tích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hình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bình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hành</a:t>
            </a:r>
            <a:r>
              <a:rPr lang="en-US" sz="2400" b="1" dirty="0" smtClean="0">
                <a:solidFill>
                  <a:srgbClr val="FFFF00"/>
                </a:solidFill>
              </a:rPr>
              <a:t> ta </a:t>
            </a:r>
            <a:r>
              <a:rPr lang="en-US" sz="2400" b="1" dirty="0" err="1" smtClean="0">
                <a:solidFill>
                  <a:srgbClr val="FFFF00"/>
                </a:solidFill>
              </a:rPr>
              <a:t>làm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thế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nào</a:t>
            </a:r>
            <a:r>
              <a:rPr lang="en-US" sz="2400" b="1" dirty="0" smtClean="0">
                <a:solidFill>
                  <a:srgbClr val="FFFF00"/>
                </a:solidFill>
              </a:rPr>
              <a:t>?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2556" y="1158067"/>
            <a:ext cx="8029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Diện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tích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hình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bình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hành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bằng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độ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dài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đáy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nhân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với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chiều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cao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(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cùng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một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đơn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vị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đo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)</a:t>
            </a:r>
            <a:endParaRPr lang="en-US" sz="2400" b="1" kern="1400" spc="4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4566" y="1955196"/>
            <a:ext cx="8259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Nêu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công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thức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tính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diện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tích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hình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bình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hành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6390" y="2343395"/>
            <a:ext cx="8029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kern="1400" spc="40" dirty="0" smtClean="0">
                <a:solidFill>
                  <a:schemeClr val="bg1"/>
                </a:solidFill>
              </a:rPr>
              <a:t>                                S = a x h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kern="1400" spc="40" dirty="0" smtClean="0">
                <a:solidFill>
                  <a:schemeClr val="bg1"/>
                </a:solidFill>
              </a:rPr>
              <a:t>(s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là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diện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tích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, a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là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độ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dài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đáy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, h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là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chiều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cao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của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hình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bình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hành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)</a:t>
            </a:r>
            <a:endParaRPr lang="en-US" sz="2400" b="1" kern="1400" spc="4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8396" y="3488254"/>
            <a:ext cx="8259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Muốn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tính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diện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tích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hình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thoi</a:t>
            </a:r>
            <a:r>
              <a:rPr lang="en-US" sz="2400" b="1" dirty="0" smtClean="0">
                <a:solidFill>
                  <a:srgbClr val="FFFF00"/>
                </a:solidFill>
              </a:rPr>
              <a:t> ta </a:t>
            </a:r>
            <a:r>
              <a:rPr lang="en-US" sz="2400" b="1" dirty="0" err="1" smtClean="0">
                <a:solidFill>
                  <a:srgbClr val="FFFF00"/>
                </a:solidFill>
              </a:rPr>
              <a:t>làm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thế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nào</a:t>
            </a:r>
            <a:r>
              <a:rPr lang="en-US" sz="2400" b="1" dirty="0" smtClean="0">
                <a:solidFill>
                  <a:srgbClr val="FFFF00"/>
                </a:solidFill>
              </a:rPr>
              <a:t>?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9456" y="4104462"/>
            <a:ext cx="8029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Diện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tích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hình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thoi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bằng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tích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của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độ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dài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hai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đường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chéo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chia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cho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2 (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cùng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một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đơn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vị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 </a:t>
            </a:r>
            <a:r>
              <a:rPr lang="en-US" sz="2400" b="1" kern="1400" spc="40" dirty="0" err="1" smtClean="0">
                <a:solidFill>
                  <a:schemeClr val="bg1"/>
                </a:solidFill>
              </a:rPr>
              <a:t>đo</a:t>
            </a:r>
            <a:r>
              <a:rPr lang="en-US" sz="2400" b="1" kern="1400" spc="40" dirty="0" smtClean="0">
                <a:solidFill>
                  <a:schemeClr val="bg1"/>
                </a:solidFill>
              </a:rPr>
              <a:t>)</a:t>
            </a:r>
            <a:endParaRPr lang="en-US" sz="2400" b="1" kern="1400" spc="4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1466" y="4901591"/>
            <a:ext cx="8259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Nêu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công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thức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tính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diện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tích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hình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thoi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  <a:endParaRPr lang="en-US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23290" y="5289790"/>
                <a:ext cx="8029676" cy="1335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Courier New" panose="02070309020205020404" pitchFamily="49" charset="0"/>
                  <a:buChar char="o"/>
                </a:pP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                               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kern="1400" spc="4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0" kern="1400" spc="4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𝐦</m:t>
                        </m:r>
                        <m:r>
                          <a:rPr lang="en-US" sz="2400" b="1" i="0" kern="1400" spc="40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400" b="1" i="0" kern="1400" spc="40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𝐧</m:t>
                        </m:r>
                      </m:num>
                      <m:den>
                        <m:r>
                          <a:rPr lang="en-US" sz="2400" b="1" i="0" kern="1400" spc="4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2400" b="1" kern="1400" spc="40" dirty="0" smtClean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Courier New" panose="02070309020205020404" pitchFamily="49" charset="0"/>
                  <a:buChar char="o"/>
                </a:pP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(s </a:t>
                </a:r>
                <a:r>
                  <a:rPr lang="en-US" sz="2400" b="1" kern="1400" spc="40" dirty="0" err="1" smtClean="0">
                    <a:solidFill>
                      <a:schemeClr val="bg1"/>
                    </a:solidFill>
                  </a:rPr>
                  <a:t>là</a:t>
                </a: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b="1" kern="1400" spc="40" dirty="0" err="1" smtClean="0">
                    <a:solidFill>
                      <a:schemeClr val="bg1"/>
                    </a:solidFill>
                  </a:rPr>
                  <a:t>diện</a:t>
                </a: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b="1" kern="1400" spc="40" dirty="0" err="1" smtClean="0">
                    <a:solidFill>
                      <a:schemeClr val="bg1"/>
                    </a:solidFill>
                  </a:rPr>
                  <a:t>tích</a:t>
                </a: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b="1" kern="1400" spc="40" dirty="0" err="1" smtClean="0">
                    <a:solidFill>
                      <a:schemeClr val="bg1"/>
                    </a:solidFill>
                  </a:rPr>
                  <a:t>hình</a:t>
                </a: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b="1" kern="1400" spc="40" dirty="0" err="1" smtClean="0">
                    <a:solidFill>
                      <a:schemeClr val="bg1"/>
                    </a:solidFill>
                  </a:rPr>
                  <a:t>thoi</a:t>
                </a: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, m </a:t>
                </a:r>
                <a:r>
                  <a:rPr lang="en-US" sz="2400" b="1" kern="1400" spc="40" dirty="0" err="1" smtClean="0">
                    <a:solidFill>
                      <a:schemeClr val="bg1"/>
                    </a:solidFill>
                  </a:rPr>
                  <a:t>và</a:t>
                </a: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 n </a:t>
                </a:r>
                <a:r>
                  <a:rPr lang="en-US" sz="2400" b="1" kern="1400" spc="40" dirty="0" err="1" smtClean="0">
                    <a:solidFill>
                      <a:schemeClr val="bg1"/>
                    </a:solidFill>
                  </a:rPr>
                  <a:t>là</a:t>
                </a: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b="1" kern="1400" spc="40" dirty="0" err="1" smtClean="0">
                    <a:solidFill>
                      <a:schemeClr val="bg1"/>
                    </a:solidFill>
                  </a:rPr>
                  <a:t>độ</a:t>
                </a: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b="1" kern="1400" spc="40" dirty="0" err="1" smtClean="0">
                    <a:solidFill>
                      <a:schemeClr val="bg1"/>
                    </a:solidFill>
                  </a:rPr>
                  <a:t>dài</a:t>
                </a: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b="1" kern="1400" spc="40" dirty="0" err="1" smtClean="0">
                    <a:solidFill>
                      <a:schemeClr val="bg1"/>
                    </a:solidFill>
                  </a:rPr>
                  <a:t>hai</a:t>
                </a: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b="1" kern="1400" spc="40" dirty="0" err="1" smtClean="0">
                    <a:solidFill>
                      <a:schemeClr val="bg1"/>
                    </a:solidFill>
                  </a:rPr>
                  <a:t>đường</a:t>
                </a: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b="1" kern="1400" spc="40" dirty="0" err="1" smtClean="0">
                    <a:solidFill>
                      <a:schemeClr val="bg1"/>
                    </a:solidFill>
                  </a:rPr>
                  <a:t>chéo</a:t>
                </a:r>
                <a:r>
                  <a:rPr lang="en-US" sz="2400" b="1" kern="1400" spc="40" dirty="0" smtClean="0">
                    <a:solidFill>
                      <a:schemeClr val="bg1"/>
                    </a:solidFill>
                  </a:rPr>
                  <a:t>)</a:t>
                </a:r>
                <a:endParaRPr lang="en-US" sz="2400" b="1" kern="1400" spc="4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90" y="5289790"/>
                <a:ext cx="8029676" cy="133549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063" b="-9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6121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5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9159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20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013" y="5638800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92688"/>
            <a:ext cx="28194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8">
            <a:extLst>
              <a:ext uri="{FF2B5EF4-FFF2-40B4-BE49-F238E27FC236}">
                <a16:creationId xmlns:a16="http://schemas.microsoft.com/office/drawing/2014/main" id="{1CD0ECEB-5BC4-47E1-B938-9FFBC97ED7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59162" y="1919288"/>
            <a:ext cx="2819400" cy="7432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1" hangingPunct="1">
              <a:defRPr/>
            </a:pPr>
            <a:r>
              <a:rPr lang="vi-VN" b="1" u="sng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b="1" u="sng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4" name="Picture 12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WordArt 11"/>
          <p:cNvSpPr>
            <a:spLocks noChangeArrowheads="1" noChangeShapeType="1" noTextEdit="1"/>
          </p:cNvSpPr>
          <p:nvPr/>
        </p:nvSpPr>
        <p:spPr bwMode="auto">
          <a:xfrm>
            <a:off x="1189038" y="2909888"/>
            <a:ext cx="7302500" cy="1566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: ÔN TẬP HÌNH HỌC ( TIẾP THEO)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6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953000"/>
            <a:ext cx="2819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TextBox 1"/>
          <p:cNvSpPr txBox="1">
            <a:spLocks noChangeArrowheads="1"/>
          </p:cNvSpPr>
          <p:nvPr/>
        </p:nvSpPr>
        <p:spPr bwMode="auto">
          <a:xfrm>
            <a:off x="915988" y="390525"/>
            <a:ext cx="75755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 TIỂU HỌC </a:t>
            </a:r>
            <a:r>
              <a:rPr lang="en-US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TÂN HẢI</a:t>
            </a:r>
            <a:endParaRPr lang="vi-VN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WordArt 8">
            <a:extLst>
              <a:ext uri="{FF2B5EF4-FFF2-40B4-BE49-F238E27FC236}">
                <a16:creationId xmlns:a16="http://schemas.microsoft.com/office/drawing/2014/main" id="{DCE42A50-3ABD-469D-BC73-C9CD75EA20C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6306" y="5555565"/>
            <a:ext cx="5867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1" hangingPunct="1">
              <a:defRPr/>
            </a:pPr>
            <a:r>
              <a:rPr lang="en-US" b="1" u="sng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</a:t>
            </a:r>
            <a:r>
              <a:rPr lang="en-US" b="1" u="sng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VŨ THỊ DUNG</a:t>
            </a:r>
            <a:endParaRPr lang="en-US" b="1" u="sng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98919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" y="0"/>
            <a:ext cx="914308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0158" y="2274838"/>
            <a:ext cx="72636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TOÁN LỚP 4 </a:t>
            </a:r>
          </a:p>
          <a:p>
            <a:pPr algn="ctr">
              <a:lnSpc>
                <a:spcPct val="120000"/>
              </a:lnSpc>
            </a:pPr>
            <a:r>
              <a:rPr lang="vi-VN" sz="3200" b="1" dirty="0" smtClean="0">
                <a:solidFill>
                  <a:srgbClr val="FFFF00"/>
                </a:solidFill>
              </a:rPr>
              <a:t>Tiết </a:t>
            </a:r>
            <a:r>
              <a:rPr lang="en-US" sz="3200" b="1" dirty="0" smtClean="0">
                <a:solidFill>
                  <a:srgbClr val="FFFF00"/>
                </a:solidFill>
              </a:rPr>
              <a:t>: ÔN TẬP VỀ HÌNH HỌC</a:t>
            </a:r>
            <a:endParaRPr lang="vi-VN" sz="32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vi-VN" sz="3200" b="1" dirty="0" smtClean="0">
                <a:solidFill>
                  <a:srgbClr val="FFFF00"/>
                </a:solidFill>
              </a:rPr>
              <a:t>( TIẾP THEO)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(SGK </a:t>
            </a:r>
            <a:r>
              <a:rPr lang="en-US" sz="2400" dirty="0" err="1" smtClean="0">
                <a:solidFill>
                  <a:schemeClr val="bg1"/>
                </a:solidFill>
              </a:rPr>
              <a:t>Toán</a:t>
            </a:r>
            <a:r>
              <a:rPr lang="en-US" sz="2400" dirty="0" smtClean="0">
                <a:solidFill>
                  <a:schemeClr val="bg1"/>
                </a:solidFill>
              </a:rPr>
              <a:t> 4 – </a:t>
            </a:r>
            <a:r>
              <a:rPr lang="en-US" sz="2400" dirty="0" err="1" smtClean="0">
                <a:solidFill>
                  <a:schemeClr val="bg1"/>
                </a:solidFill>
              </a:rPr>
              <a:t>Trang</a:t>
            </a:r>
            <a:r>
              <a:rPr lang="en-US" sz="2400" dirty="0" smtClean="0">
                <a:solidFill>
                  <a:schemeClr val="bg1"/>
                </a:solidFill>
              </a:rPr>
              <a:t> 1</a:t>
            </a:r>
            <a:r>
              <a:rPr lang="vi-VN" sz="2400" dirty="0" smtClean="0">
                <a:solidFill>
                  <a:schemeClr val="bg1"/>
                </a:solidFill>
              </a:rPr>
              <a:t>74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871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669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Khoanh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vào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ch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ữ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tr­ước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vi-VN" sz="2800" b="1" dirty="0">
                <a:solidFill>
                  <a:schemeClr val="bg1"/>
                </a:solidFill>
              </a:rPr>
              <a:t>câu trả lời đúng: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63713" y="765175"/>
            <a:ext cx="50161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Hình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nào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có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diện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tích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lớn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nhất</a:t>
            </a:r>
            <a:r>
              <a:rPr lang="en-US" sz="2800" b="1" dirty="0">
                <a:solidFill>
                  <a:srgbClr val="FFFF00"/>
                </a:solidFill>
              </a:rPr>
              <a:t>?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011863" y="1700213"/>
            <a:ext cx="1439862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403350" y="1628775"/>
            <a:ext cx="1944688" cy="12954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642938" y="3829050"/>
            <a:ext cx="3240087" cy="1366838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795963" y="3500438"/>
            <a:ext cx="2522537" cy="1439862"/>
          </a:xfrm>
          <a:prstGeom prst="parallelogram">
            <a:avLst>
              <a:gd name="adj" fmla="val 437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84213" y="4508500"/>
            <a:ext cx="3167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259013" y="3829050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6443663" y="3500438"/>
            <a:ext cx="15875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7019925" y="5156200"/>
            <a:ext cx="6477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5795963" y="5156200"/>
            <a:ext cx="6477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908175" y="28527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sz="2400" b="1" dirty="0">
                <a:solidFill>
                  <a:schemeClr val="bg1"/>
                </a:solidFill>
              </a:rPr>
              <a:t>4cm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944127" y="6004977"/>
            <a:ext cx="2663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bình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hành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708400" y="633888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755650" y="2060575"/>
            <a:ext cx="86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3cm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300788" y="292417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</a:t>
            </a:r>
            <a:r>
              <a:rPr lang="en-US" sz="2400" b="1" dirty="0">
                <a:solidFill>
                  <a:schemeClr val="bg1"/>
                </a:solidFill>
              </a:rPr>
              <a:t>3cm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7451725" y="213360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3cm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2206627" y="3917422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3cm</a:t>
            </a:r>
            <a:endParaRPr lang="vi-VN" sz="2400" b="1" dirty="0"/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1292225" y="4112686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</a:t>
            </a:r>
            <a:r>
              <a:rPr lang="en-US" sz="2400" b="1" dirty="0"/>
              <a:t>6cm</a:t>
            </a:r>
            <a:endParaRPr lang="vi-VN" sz="2400" b="1" dirty="0"/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6372225" y="4900613"/>
            <a:ext cx="86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3cm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6423027" y="3886201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3cm</a:t>
            </a:r>
            <a:endParaRPr lang="vi-VN" sz="2400" b="1" dirty="0"/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047753" y="6030378"/>
            <a:ext cx="22336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 </a:t>
            </a:r>
            <a:r>
              <a:rPr lang="en-US" sz="2800" b="1" dirty="0" err="1">
                <a:solidFill>
                  <a:srgbClr val="FFFF00"/>
                </a:solidFill>
              </a:rPr>
              <a:t>Hình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thoi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1064687" y="5445125"/>
            <a:ext cx="28183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   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</a:rPr>
              <a:t>chữ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nhật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867400" y="5423426"/>
            <a:ext cx="22336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vuông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635000" y="5445125"/>
            <a:ext cx="503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A.</a:t>
            </a:r>
            <a:endParaRPr lang="vi-VN" sz="2400" b="1" dirty="0">
              <a:solidFill>
                <a:srgbClr val="FFFF00"/>
              </a:solidFill>
            </a:endParaRP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35000" y="6064246"/>
            <a:ext cx="503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C.</a:t>
            </a:r>
            <a:endParaRPr lang="vi-VN" sz="2400" b="1" dirty="0">
              <a:solidFill>
                <a:srgbClr val="FFFF00"/>
              </a:solidFill>
            </a:endParaRP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5508625" y="5516563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B.</a:t>
            </a:r>
            <a:endParaRPr lang="vi-VN" sz="2400" b="1" dirty="0">
              <a:solidFill>
                <a:srgbClr val="FFFF00"/>
              </a:solidFill>
            </a:endParaRP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5534026" y="6089647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D.</a:t>
            </a:r>
            <a:endParaRPr lang="vi-VN" sz="2400" b="1" dirty="0">
              <a:solidFill>
                <a:srgbClr val="FFFF00"/>
              </a:solidFill>
            </a:endParaRPr>
          </a:p>
        </p:txBody>
      </p:sp>
      <p:sp>
        <p:nvSpPr>
          <p:cNvPr id="17453" name="Oval 45"/>
          <p:cNvSpPr>
            <a:spLocks noChangeArrowheads="1"/>
          </p:cNvSpPr>
          <p:nvPr/>
        </p:nvSpPr>
        <p:spPr bwMode="auto">
          <a:xfrm>
            <a:off x="446090" y="5409137"/>
            <a:ext cx="792162" cy="576262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641354" y="5456436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A.</a:t>
            </a:r>
            <a:r>
              <a:rPr lang="vi-VN" b="1" dirty="0">
                <a:latin typeface="Arial" charset="0"/>
              </a:rPr>
              <a:t> </a:t>
            </a:r>
          </a:p>
        </p:txBody>
      </p:sp>
      <p:sp>
        <p:nvSpPr>
          <p:cNvPr id="17457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32813" y="6265069"/>
            <a:ext cx="611187" cy="333375"/>
          </a:xfrm>
          <a:prstGeom prst="actionButtonBackPrevious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1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3" grpId="0" animBg="1"/>
      <p:bldP spid="174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79613" y="692150"/>
            <a:ext cx="53292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vi-VN" sz="2800" b="1" dirty="0">
                <a:solidFill>
                  <a:srgbClr val="FFFF00"/>
                </a:solidFill>
              </a:rPr>
              <a:t>Nêu đặc điểm của </a:t>
            </a:r>
            <a:r>
              <a:rPr lang="vi-VN" sz="2800" b="1" dirty="0" smtClean="0">
                <a:solidFill>
                  <a:srgbClr val="FFFF00"/>
                </a:solidFill>
              </a:rPr>
              <a:t>h</a:t>
            </a:r>
            <a:r>
              <a:rPr lang="en-US" sz="2800" b="1" dirty="0">
                <a:solidFill>
                  <a:srgbClr val="FFFF00"/>
                </a:solidFill>
              </a:rPr>
              <a:t>ì</a:t>
            </a:r>
            <a:r>
              <a:rPr lang="vi-VN" sz="2800" b="1" dirty="0" smtClean="0">
                <a:solidFill>
                  <a:srgbClr val="FFFF00"/>
                </a:solidFill>
              </a:rPr>
              <a:t>nh </a:t>
            </a:r>
            <a:r>
              <a:rPr lang="vi-VN" sz="2800" b="1" dirty="0">
                <a:solidFill>
                  <a:srgbClr val="FFFF00"/>
                </a:solidFill>
              </a:rPr>
              <a:t>chữ nhật,</a:t>
            </a:r>
          </a:p>
          <a:p>
            <a:r>
              <a:rPr lang="vi-VN" sz="2800" b="1" dirty="0">
                <a:solidFill>
                  <a:srgbClr val="FFFF00"/>
                </a:solidFill>
              </a:rPr>
              <a:t> đặc điểm của </a:t>
            </a:r>
            <a:r>
              <a:rPr lang="vi-VN" sz="2800" b="1" dirty="0" smtClean="0">
                <a:solidFill>
                  <a:srgbClr val="FFFF00"/>
                </a:solidFill>
              </a:rPr>
              <a:t>h</a:t>
            </a:r>
            <a:r>
              <a:rPr lang="en-US" sz="2800" b="1" dirty="0">
                <a:solidFill>
                  <a:srgbClr val="FFFF00"/>
                </a:solidFill>
              </a:rPr>
              <a:t>ì</a:t>
            </a:r>
            <a:r>
              <a:rPr lang="vi-VN" sz="2800" b="1" dirty="0" smtClean="0">
                <a:solidFill>
                  <a:srgbClr val="FFFF00"/>
                </a:solidFill>
              </a:rPr>
              <a:t>nh b</a:t>
            </a:r>
            <a:r>
              <a:rPr lang="en-US" sz="2800" b="1" dirty="0">
                <a:solidFill>
                  <a:srgbClr val="FFFF00"/>
                </a:solidFill>
              </a:rPr>
              <a:t>ì</a:t>
            </a:r>
            <a:r>
              <a:rPr lang="vi-VN" sz="2800" b="1" dirty="0" smtClean="0">
                <a:solidFill>
                  <a:srgbClr val="FFFF00"/>
                </a:solidFill>
              </a:rPr>
              <a:t>nh </a:t>
            </a:r>
            <a:r>
              <a:rPr lang="vi-VN" sz="2800" b="1" dirty="0">
                <a:solidFill>
                  <a:srgbClr val="FFFF00"/>
                </a:solidFill>
              </a:rPr>
              <a:t>hành.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258888" y="4365625"/>
            <a:ext cx="61928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vi-VN" sz="2800" b="1" dirty="0" smtClean="0">
                <a:solidFill>
                  <a:schemeClr val="bg1"/>
                </a:solidFill>
              </a:rPr>
              <a:t>H</a:t>
            </a:r>
            <a:r>
              <a:rPr lang="en-US" sz="2800" b="1" dirty="0">
                <a:solidFill>
                  <a:schemeClr val="bg1"/>
                </a:solidFill>
              </a:rPr>
              <a:t>ì</a:t>
            </a:r>
            <a:r>
              <a:rPr lang="vi-VN" sz="2800" b="1" dirty="0" smtClean="0">
                <a:solidFill>
                  <a:schemeClr val="bg1"/>
                </a:solidFill>
              </a:rPr>
              <a:t>nh b</a:t>
            </a:r>
            <a:r>
              <a:rPr lang="en-US" sz="2800" b="1" dirty="0">
                <a:solidFill>
                  <a:schemeClr val="bg1"/>
                </a:solidFill>
              </a:rPr>
              <a:t>ì</a:t>
            </a:r>
            <a:r>
              <a:rPr lang="vi-VN" sz="2800" b="1" dirty="0" smtClean="0">
                <a:solidFill>
                  <a:schemeClr val="bg1"/>
                </a:solidFill>
              </a:rPr>
              <a:t>nh </a:t>
            </a:r>
            <a:r>
              <a:rPr lang="vi-VN" sz="2800" b="1" dirty="0">
                <a:solidFill>
                  <a:schemeClr val="bg1"/>
                </a:solidFill>
              </a:rPr>
              <a:t>hành  có hai cặp cạnh đối diện  song song và bằng nhau.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87450" y="2492375"/>
            <a:ext cx="69119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vi-VN" sz="2800" b="1" dirty="0" smtClean="0">
                <a:solidFill>
                  <a:schemeClr val="bg1"/>
                </a:solidFill>
              </a:rPr>
              <a:t>H</a:t>
            </a:r>
            <a:r>
              <a:rPr lang="en-US" sz="2800" b="1" dirty="0">
                <a:solidFill>
                  <a:schemeClr val="bg1"/>
                </a:solidFill>
              </a:rPr>
              <a:t>ì</a:t>
            </a:r>
            <a:r>
              <a:rPr lang="vi-VN" sz="2800" b="1" dirty="0" smtClean="0">
                <a:solidFill>
                  <a:schemeClr val="bg1"/>
                </a:solidFill>
              </a:rPr>
              <a:t>nh </a:t>
            </a:r>
            <a:r>
              <a:rPr lang="vi-VN" sz="2800" b="1" dirty="0">
                <a:solidFill>
                  <a:schemeClr val="bg1"/>
                </a:solidFill>
              </a:rPr>
              <a:t>chữ nhật có 4 góc vuông, có hai cặp cạnh đối diện  song song và bằng nhau.</a:t>
            </a:r>
          </a:p>
        </p:txBody>
      </p:sp>
      <p:sp>
        <p:nvSpPr>
          <p:cNvPr id="1844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6250782"/>
            <a:ext cx="755650" cy="404812"/>
          </a:xfrm>
          <a:prstGeom prst="actionButtonBackPrevious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8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79388" y="664042"/>
            <a:ext cx="467995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smtClean="0">
                <a:solidFill>
                  <a:schemeClr val="bg1"/>
                </a:solidFill>
                <a:latin typeface="+mn-lt"/>
              </a:rPr>
              <a:t>Ch</a:t>
            </a:r>
            <a:r>
              <a:rPr lang="vi-VN" sz="2800" smtClean="0">
                <a:solidFill>
                  <a:schemeClr val="bg1"/>
                </a:solidFill>
                <a:latin typeface="+mn-lt"/>
              </a:rPr>
              <a:t>ọn câu trả </a:t>
            </a:r>
            <a:r>
              <a:rPr lang="vi-VN" sz="2800" dirty="0">
                <a:solidFill>
                  <a:schemeClr val="bg1"/>
                </a:solidFill>
                <a:latin typeface="+mn-lt"/>
              </a:rPr>
              <a:t>lời đúng:</a:t>
            </a:r>
          </a:p>
          <a:p>
            <a:r>
              <a:rPr lang="en-US" sz="280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H</a:t>
            </a:r>
            <a:r>
              <a:rPr lang="en-US" sz="2800" smtClean="0">
                <a:solidFill>
                  <a:schemeClr val="bg1"/>
                </a:solidFill>
                <a:latin typeface="+mn-lt"/>
              </a:rPr>
              <a:t>ình </a:t>
            </a:r>
            <a:r>
              <a:rPr lang="en-US" sz="2800" err="1">
                <a:solidFill>
                  <a:schemeClr val="bg1"/>
                </a:solidFill>
                <a:latin typeface="+mn-lt"/>
              </a:rPr>
              <a:t>bên</a:t>
            </a:r>
            <a:r>
              <a:rPr lang="en-US" sz="280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+mn-lt"/>
              </a:rPr>
              <a:t>có mấy góc vuông 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:</a:t>
            </a:r>
          </a:p>
          <a:p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en-US" sz="2800" smtClean="0">
                <a:solidFill>
                  <a:schemeClr val="bg1"/>
                </a:solidFill>
                <a:latin typeface="+mn-lt"/>
              </a:rPr>
              <a:t>. 5                     B</a:t>
            </a:r>
            <a:r>
              <a:rPr lang="en-US" sz="2800">
                <a:solidFill>
                  <a:schemeClr val="bg1"/>
                </a:solidFill>
                <a:latin typeface="+mn-lt"/>
              </a:rPr>
              <a:t>.  </a:t>
            </a:r>
            <a:r>
              <a:rPr lang="en-US" sz="2800" smtClean="0">
                <a:solidFill>
                  <a:schemeClr val="bg1"/>
                </a:solidFill>
                <a:latin typeface="+mn-lt"/>
              </a:rPr>
              <a:t>7</a:t>
            </a:r>
            <a:endParaRPr lang="vi-VN" sz="2800" dirty="0">
              <a:solidFill>
                <a:schemeClr val="bg1"/>
              </a:solidFill>
              <a:latin typeface="+mn-lt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C</a:t>
            </a:r>
            <a:r>
              <a:rPr lang="vi-VN" sz="2800">
                <a:solidFill>
                  <a:schemeClr val="bg1"/>
                </a:solidFill>
                <a:latin typeface="+mn-lt"/>
              </a:rPr>
              <a:t>. </a:t>
            </a:r>
            <a:r>
              <a:rPr lang="vi-VN" sz="2800" smtClean="0">
                <a:solidFill>
                  <a:schemeClr val="bg1"/>
                </a:solidFill>
                <a:latin typeface="+mn-lt"/>
              </a:rPr>
              <a:t>6                   </a:t>
            </a:r>
            <a:r>
              <a:rPr lang="en-US" sz="280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vi-VN" sz="280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D</a:t>
            </a:r>
            <a:r>
              <a:rPr lang="vi-VN" sz="2800">
                <a:solidFill>
                  <a:schemeClr val="bg1"/>
                </a:solidFill>
                <a:latin typeface="+mn-lt"/>
              </a:rPr>
              <a:t>. </a:t>
            </a:r>
            <a:r>
              <a:rPr lang="en-US" sz="280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+mn-lt"/>
              </a:rPr>
              <a:t>8</a:t>
            </a:r>
            <a:endParaRPr lang="vi-VN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987675" y="6092825"/>
            <a:ext cx="865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547813" y="5013325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372225" y="6165850"/>
            <a:ext cx="865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003800" y="6021388"/>
            <a:ext cx="865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419475" y="6021388"/>
            <a:ext cx="865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239838" y="5394325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771775" y="5734050"/>
            <a:ext cx="45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203575" y="5949950"/>
            <a:ext cx="865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5292725" y="1412875"/>
            <a:ext cx="0" cy="19446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292725" y="1412875"/>
            <a:ext cx="1655763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5292725" y="3357563"/>
            <a:ext cx="280828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6948488" y="1412875"/>
            <a:ext cx="0" cy="9366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6948488" y="2349500"/>
            <a:ext cx="11525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8101013" y="2349500"/>
            <a:ext cx="0" cy="10080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6877050" y="98107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4932363" y="1052513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A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6804025" y="981075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B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7019925" y="1887835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C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643438" y="47244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8101013" y="2133600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D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8078790" y="3141663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E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4917540" y="3213100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G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21542" name="Oval 38"/>
          <p:cNvSpPr>
            <a:spLocks noChangeArrowheads="1"/>
          </p:cNvSpPr>
          <p:nvPr/>
        </p:nvSpPr>
        <p:spPr bwMode="auto">
          <a:xfrm>
            <a:off x="183093" y="2014538"/>
            <a:ext cx="576263" cy="431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233895" y="1918026"/>
            <a:ext cx="5762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/>
              <a:t>C.</a:t>
            </a:r>
            <a:endParaRPr lang="vi-VN" sz="2800" b="1" dirty="0"/>
          </a:p>
        </p:txBody>
      </p:sp>
    </p:spTree>
    <p:extLst>
      <p:ext uri="{BB962C8B-B14F-4D97-AF65-F5344CB8AC3E}">
        <p14:creationId xmlns:p14="http://schemas.microsoft.com/office/powerpoint/2010/main" val="78393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2" grpId="0" animBg="1"/>
      <p:bldP spid="215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380705" y="115911"/>
            <a:ext cx="2459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BÀI 1</a:t>
            </a:r>
            <a:endParaRPr lang="en-US" sz="2800" b="1" dirty="0">
              <a:solidFill>
                <a:srgbClr val="FFFF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074276" y="430366"/>
            <a:ext cx="406972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0" y="430366"/>
            <a:ext cx="406972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84670" y="908050"/>
            <a:ext cx="535093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Quan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sát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hình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bên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hãy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chỉ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ra</a:t>
            </a:r>
            <a:r>
              <a:rPr lang="en-US" sz="2800" b="1" dirty="0">
                <a:solidFill>
                  <a:srgbClr val="FFFF00"/>
                </a:solidFill>
              </a:rPr>
              <a:t>:</a:t>
            </a:r>
          </a:p>
          <a:p>
            <a:r>
              <a:rPr lang="vi-VN" sz="2800" b="1" dirty="0">
                <a:solidFill>
                  <a:srgbClr val="FFFF00"/>
                </a:solidFill>
              </a:rPr>
              <a:t> a) </a:t>
            </a:r>
            <a:r>
              <a:rPr lang="en-US" sz="2800" b="1" dirty="0">
                <a:solidFill>
                  <a:srgbClr val="FFFF00"/>
                </a:solidFill>
              </a:rPr>
              <a:t>Đ</a:t>
            </a:r>
            <a:r>
              <a:rPr lang="vi-VN" sz="2800" b="1" dirty="0" smtClean="0">
                <a:solidFill>
                  <a:srgbClr val="FFFF00"/>
                </a:solidFill>
              </a:rPr>
              <a:t>oạn </a:t>
            </a:r>
            <a:r>
              <a:rPr lang="vi-VN" sz="2800" b="1" dirty="0">
                <a:solidFill>
                  <a:srgbClr val="FFFF00"/>
                </a:solidFill>
              </a:rPr>
              <a:t>thẳng song song với AB;</a:t>
            </a:r>
          </a:p>
          <a:p>
            <a:r>
              <a:rPr lang="vi-VN" sz="2800" b="1" dirty="0">
                <a:solidFill>
                  <a:srgbClr val="FFFF00"/>
                </a:solidFill>
              </a:rPr>
              <a:t> b) </a:t>
            </a:r>
            <a:r>
              <a:rPr lang="en-US" sz="2800" b="1" dirty="0">
                <a:solidFill>
                  <a:srgbClr val="FFFF00"/>
                </a:solidFill>
              </a:rPr>
              <a:t>Đ</a:t>
            </a:r>
            <a:r>
              <a:rPr lang="vi-VN" sz="2800" b="1" dirty="0" smtClean="0">
                <a:solidFill>
                  <a:srgbClr val="FFFF00"/>
                </a:solidFill>
              </a:rPr>
              <a:t>oạn </a:t>
            </a:r>
            <a:r>
              <a:rPr lang="vi-VN" sz="2800" b="1" dirty="0">
                <a:solidFill>
                  <a:srgbClr val="FFFF00"/>
                </a:solidFill>
              </a:rPr>
              <a:t>thẳng vuông góc với BC;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1116013" y="4292600"/>
            <a:ext cx="5184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5804430" y="1306513"/>
            <a:ext cx="194468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7740650" y="1306513"/>
            <a:ext cx="576263" cy="4333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flipH="1">
            <a:off x="7399867" y="1738312"/>
            <a:ext cx="917044" cy="11969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7427388" y="2924182"/>
            <a:ext cx="16192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5724525" y="749300"/>
            <a:ext cx="36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A</a:t>
            </a:r>
            <a:endParaRPr lang="vi-VN" sz="2800" dirty="0">
              <a:solidFill>
                <a:srgbClr val="FFFF00"/>
              </a:solidFill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8388350" y="1443038"/>
            <a:ext cx="360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C</a:t>
            </a:r>
            <a:endParaRPr lang="vi-VN" sz="2800" dirty="0">
              <a:solidFill>
                <a:srgbClr val="FFFF00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524750" y="730250"/>
            <a:ext cx="36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B</a:t>
            </a:r>
            <a:endParaRPr lang="vi-VN" sz="2800" dirty="0">
              <a:solidFill>
                <a:srgbClr val="FFFF00"/>
              </a:solidFill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6961720" y="2602449"/>
            <a:ext cx="36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D</a:t>
            </a:r>
            <a:endParaRPr lang="vi-VN" sz="2800" dirty="0">
              <a:solidFill>
                <a:srgbClr val="FFFF00"/>
              </a:solidFill>
            </a:endParaRP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8769889" y="2369084"/>
            <a:ext cx="360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E</a:t>
            </a:r>
            <a:endParaRPr lang="vi-VN" sz="2800" dirty="0">
              <a:solidFill>
                <a:srgbClr val="FFFF00"/>
              </a:solidFill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3203575" y="2924175"/>
            <a:ext cx="2232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     </a:t>
            </a:r>
            <a:r>
              <a:rPr lang="en-US" sz="2800" b="1" dirty="0" err="1">
                <a:solidFill>
                  <a:schemeClr val="bg1"/>
                </a:solidFill>
              </a:rPr>
              <a:t>Bài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làm</a:t>
            </a:r>
            <a:endParaRPr lang="vi-VN" sz="2800" b="1" dirty="0">
              <a:solidFill>
                <a:schemeClr val="bg1"/>
              </a:solidFill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900113" y="3860800"/>
            <a:ext cx="71286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/>
              <a:t>        </a:t>
            </a:r>
            <a:r>
              <a:rPr lang="fr-FR" sz="2800" b="1" dirty="0">
                <a:solidFill>
                  <a:schemeClr val="bg1"/>
                </a:solidFill>
              </a:rPr>
              <a:t>a) </a:t>
            </a:r>
            <a:r>
              <a:rPr lang="fr-FR" sz="2800" b="1" dirty="0" err="1">
                <a:solidFill>
                  <a:schemeClr val="bg1"/>
                </a:solidFill>
              </a:rPr>
              <a:t>Đ</a:t>
            </a:r>
            <a:r>
              <a:rPr lang="fr-FR" sz="2800" b="1" dirty="0" err="1" smtClean="0">
                <a:solidFill>
                  <a:schemeClr val="bg1"/>
                </a:solidFill>
              </a:rPr>
              <a:t>oạn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err="1">
                <a:solidFill>
                  <a:schemeClr val="bg1"/>
                </a:solidFill>
              </a:rPr>
              <a:t>thẳng</a:t>
            </a:r>
            <a:r>
              <a:rPr lang="fr-FR" sz="2800" b="1" dirty="0">
                <a:solidFill>
                  <a:schemeClr val="bg1"/>
                </a:solidFill>
              </a:rPr>
              <a:t> </a:t>
            </a:r>
            <a:r>
              <a:rPr lang="fr-FR" sz="2800" b="1" dirty="0" err="1">
                <a:solidFill>
                  <a:schemeClr val="bg1"/>
                </a:solidFill>
              </a:rPr>
              <a:t>song</a:t>
            </a:r>
            <a:r>
              <a:rPr lang="fr-FR" sz="2800" b="1" dirty="0">
                <a:solidFill>
                  <a:schemeClr val="bg1"/>
                </a:solidFill>
              </a:rPr>
              <a:t> </a:t>
            </a:r>
            <a:r>
              <a:rPr lang="fr-FR" sz="2800" b="1" dirty="0" err="1">
                <a:solidFill>
                  <a:schemeClr val="bg1"/>
                </a:solidFill>
              </a:rPr>
              <a:t>song</a:t>
            </a:r>
            <a:r>
              <a:rPr lang="fr-FR" sz="2800" b="1" dirty="0">
                <a:solidFill>
                  <a:schemeClr val="bg1"/>
                </a:solidFill>
              </a:rPr>
              <a:t> </a:t>
            </a:r>
            <a:r>
              <a:rPr lang="fr-FR" sz="2800" b="1" dirty="0" err="1">
                <a:solidFill>
                  <a:schemeClr val="bg1"/>
                </a:solidFill>
              </a:rPr>
              <a:t>với</a:t>
            </a:r>
            <a:r>
              <a:rPr lang="fr-FR" sz="2800" b="1" dirty="0">
                <a:solidFill>
                  <a:schemeClr val="bg1"/>
                </a:solidFill>
              </a:rPr>
              <a:t> AB là DE</a:t>
            </a:r>
            <a:endParaRPr lang="vi-VN" sz="2800" b="1" dirty="0">
              <a:solidFill>
                <a:schemeClr val="bg1"/>
              </a:solidFill>
            </a:endParaRP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900113" y="4603208"/>
            <a:ext cx="71286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/>
              <a:t>        </a:t>
            </a:r>
            <a:r>
              <a:rPr lang="vi-VN" sz="2800" b="1" dirty="0">
                <a:solidFill>
                  <a:schemeClr val="bg1"/>
                </a:solidFill>
              </a:rPr>
              <a:t>b) </a:t>
            </a:r>
            <a:r>
              <a:rPr lang="en-US" sz="2800" b="1" dirty="0">
                <a:solidFill>
                  <a:schemeClr val="bg1"/>
                </a:solidFill>
              </a:rPr>
              <a:t>Đ</a:t>
            </a:r>
            <a:r>
              <a:rPr lang="vi-VN" sz="2800" b="1" dirty="0" smtClean="0">
                <a:solidFill>
                  <a:schemeClr val="bg1"/>
                </a:solidFill>
              </a:rPr>
              <a:t>oạn </a:t>
            </a:r>
            <a:r>
              <a:rPr lang="vi-VN" sz="2800" b="1" dirty="0">
                <a:solidFill>
                  <a:schemeClr val="bg1"/>
                </a:solidFill>
              </a:rPr>
              <a:t>thẳng vuông góc với BC là CD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681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0" y="207770"/>
            <a:ext cx="7891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FF00"/>
                </a:solidFill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</a:rPr>
              <a:t>. </a:t>
            </a:r>
            <a:r>
              <a:rPr lang="vi-VN" sz="2800" b="1" dirty="0" smtClean="0">
                <a:solidFill>
                  <a:srgbClr val="FFFF00"/>
                </a:solidFill>
              </a:rPr>
              <a:t>Hình vuông ABCD và hình chữ nhật MNPQ có cungd diện tích. Hãy chọn số đo chỉ đúng chiều dài của hình chữ nhật:</a:t>
            </a:r>
            <a:r>
              <a:rPr lang="en-US" sz="2800" b="1" dirty="0" smtClean="0">
                <a:solidFill>
                  <a:srgbClr val="FFFF00"/>
                </a:solidFill>
              </a:rPr>
              <a:t>: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4319338" y="2308128"/>
            <a:ext cx="3387888" cy="1081088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6"/>
          <p:cNvSpPr>
            <a:spLocks noChangeArrowheads="1"/>
          </p:cNvSpPr>
          <p:nvPr/>
        </p:nvSpPr>
        <p:spPr bwMode="auto">
          <a:xfrm>
            <a:off x="561796" y="2267366"/>
            <a:ext cx="1855459" cy="1728239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947200" y="1805701"/>
            <a:ext cx="12543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 dirty="0" smtClean="0">
                <a:solidFill>
                  <a:srgbClr val="FFFF00"/>
                </a:solidFill>
              </a:rPr>
              <a:t>...</a:t>
            </a:r>
            <a:r>
              <a:rPr lang="vi-VN" sz="2400" b="1" dirty="0">
                <a:solidFill>
                  <a:srgbClr val="FFFF00"/>
                </a:solidFill>
              </a:rPr>
              <a:t>c</a:t>
            </a:r>
            <a:r>
              <a:rPr lang="en-US" sz="2400" b="1" dirty="0" smtClean="0">
                <a:solidFill>
                  <a:srgbClr val="FFFF00"/>
                </a:solidFill>
              </a:rPr>
              <a:t>m</a:t>
            </a:r>
            <a:endParaRPr lang="vi-VN" sz="2400" b="1" dirty="0">
              <a:solidFill>
                <a:srgbClr val="FFFF00"/>
              </a:solidFill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1021214" y="1783227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b="1" dirty="0">
                <a:solidFill>
                  <a:srgbClr val="FFFF00"/>
                </a:solidFill>
              </a:rPr>
              <a:t>8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vi-VN" sz="2800" b="1" dirty="0" smtClean="0">
                <a:solidFill>
                  <a:srgbClr val="FFFF00"/>
                </a:solidFill>
              </a:rPr>
              <a:t>c</a:t>
            </a:r>
            <a:r>
              <a:rPr lang="en-US" sz="2800" b="1" dirty="0" smtClean="0">
                <a:solidFill>
                  <a:srgbClr val="FFFF00"/>
                </a:solidFill>
              </a:rPr>
              <a:t>m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7686528" y="2542622"/>
            <a:ext cx="11328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 dirty="0" smtClean="0">
                <a:solidFill>
                  <a:srgbClr val="FFFF00"/>
                </a:solidFill>
              </a:rPr>
              <a:t> 4 </a:t>
            </a:r>
            <a:r>
              <a:rPr lang="vi-VN" sz="2000" b="1" dirty="0">
                <a:solidFill>
                  <a:srgbClr val="FFFF00"/>
                </a:solidFill>
              </a:rPr>
              <a:t>c</a:t>
            </a:r>
            <a:r>
              <a:rPr lang="en-US" sz="2000" b="1" dirty="0" smtClean="0">
                <a:solidFill>
                  <a:srgbClr val="FFFF00"/>
                </a:solidFill>
              </a:rPr>
              <a:t>m</a:t>
            </a:r>
            <a:endParaRPr lang="vi-VN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Hộp_Văn_Bản 2"/>
              <p:cNvSpPr txBox="1"/>
              <p:nvPr/>
            </p:nvSpPr>
            <p:spPr>
              <a:xfrm>
                <a:off x="0" y="4094863"/>
                <a:ext cx="4146698" cy="1394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FF00"/>
                    </a:solidFill>
                  </a:rPr>
                  <a:t>Diện </a:t>
                </a:r>
                <a:r>
                  <a:rPr lang="en-US" sz="2800" b="1" dirty="0" err="1" smtClean="0">
                    <a:solidFill>
                      <a:srgbClr val="FFFF00"/>
                    </a:solidFill>
                  </a:rPr>
                  <a:t>tích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FF00"/>
                    </a:solidFill>
                  </a:rPr>
                  <a:t>hình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FF00"/>
                    </a:solidFill>
                  </a:rPr>
                  <a:t>vuông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FF00"/>
                    </a:solidFill>
                  </a:rPr>
                  <a:t>là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:</a:t>
                </a:r>
              </a:p>
              <a:p>
                <a:r>
                  <a:rPr lang="vi-VN" sz="2800" b="1" dirty="0" smtClean="0">
                    <a:solidFill>
                      <a:srgbClr val="FFFF00"/>
                    </a:solidFill>
                  </a:rPr>
                  <a:t>8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vi-VN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/>
                      </a:rPr>
                      <m:t>𝟖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vi-VN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/>
                      </a:rPr>
                      <m:t>𝟔𝟒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 ( 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vi-VN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𝒄</m:t>
                        </m:r>
                        <m: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𝒎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FFFF00"/>
                    </a:solidFill>
                  </a:rPr>
                  <a:t> )</a:t>
                </a:r>
              </a:p>
              <a:p>
                <a:endParaRPr lang="vi-VN" sz="2800" dirty="0"/>
              </a:p>
            </p:txBody>
          </p:sp>
        </mc:Choice>
        <mc:Fallback xmlns="">
          <p:sp>
            <p:nvSpPr>
              <p:cNvPr id="3" name="Hộp_Văn_Bản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4863"/>
                <a:ext cx="4146698" cy="1394741"/>
              </a:xfrm>
              <a:prstGeom prst="rect">
                <a:avLst/>
              </a:prstGeom>
              <a:blipFill>
                <a:blip r:embed="rId4"/>
                <a:stretch>
                  <a:fillRect l="-2941" t="-4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Hộp_Văn_Bản 22"/>
              <p:cNvSpPr txBox="1"/>
              <p:nvPr/>
            </p:nvSpPr>
            <p:spPr>
              <a:xfrm>
                <a:off x="4649383" y="4094863"/>
                <a:ext cx="4401639" cy="1394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800" b="1" dirty="0" smtClean="0">
                    <a:solidFill>
                      <a:srgbClr val="FFFF00"/>
                    </a:solidFill>
                  </a:rPr>
                  <a:t>Chiều dài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FF00"/>
                    </a:solidFill>
                  </a:rPr>
                  <a:t>hình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FF00"/>
                    </a:solidFill>
                  </a:rPr>
                  <a:t>chữ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FF00"/>
                    </a:solidFill>
                  </a:rPr>
                  <a:t>nhật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FF00"/>
                    </a:solidFill>
                  </a:rPr>
                  <a:t>là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:</a:t>
                </a:r>
              </a:p>
              <a:p>
                <a:r>
                  <a:rPr lang="vi-VN" sz="2800" b="1" dirty="0" smtClean="0">
                    <a:solidFill>
                      <a:srgbClr val="FFFF00"/>
                    </a:solidFill>
                  </a:rPr>
                  <a:t>          64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vi-VN" sz="28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/>
                      </a:rPr>
                      <m:t>:</m:t>
                    </m:r>
                    <m:r>
                      <a:rPr lang="vi-VN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/>
                      </a:rPr>
                      <m:t>𝟒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𝟏𝟔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 ( </m:t>
                    </m:r>
                    <m:r>
                      <a:rPr lang="vi-VN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/>
                      </a:rPr>
                      <m:t>𝒄𝒎</m:t>
                    </m:r>
                  </m:oMath>
                </a14:m>
                <a:r>
                  <a:rPr lang="en-US" sz="2800" b="1" dirty="0" smtClean="0">
                    <a:solidFill>
                      <a:srgbClr val="FFFF00"/>
                    </a:solidFill>
                  </a:rPr>
                  <a:t>)</a:t>
                </a:r>
              </a:p>
              <a:p>
                <a:endParaRPr lang="vi-VN" sz="2800" dirty="0"/>
              </a:p>
            </p:txBody>
          </p:sp>
        </mc:Choice>
        <mc:Fallback xmlns="">
          <p:sp>
            <p:nvSpPr>
              <p:cNvPr id="23" name="Hộp_Văn_Bản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383" y="4094863"/>
                <a:ext cx="4401639" cy="1394741"/>
              </a:xfrm>
              <a:prstGeom prst="rect">
                <a:avLst/>
              </a:prstGeom>
              <a:blipFill>
                <a:blip r:embed="rId5"/>
                <a:stretch>
                  <a:fillRect l="-2909" t="-4803" r="-1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Hộp_Văn_Bản 3"/>
          <p:cNvSpPr txBox="1"/>
          <p:nvPr/>
        </p:nvSpPr>
        <p:spPr>
          <a:xfrm>
            <a:off x="745958" y="5226687"/>
            <a:ext cx="7964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a</a:t>
            </a:r>
            <a:r>
              <a:rPr lang="vi-VN" sz="2400" b="1" dirty="0" smtClean="0">
                <a:solidFill>
                  <a:srgbClr val="FFFF00"/>
                </a:solidFill>
              </a:rPr>
              <a:t>. 64 cm            b. 32 cm               </a:t>
            </a:r>
            <a:r>
              <a:rPr lang="vi-VN" sz="2400" b="1" dirty="0" smtClean="0">
                <a:solidFill>
                  <a:srgbClr val="FF0000"/>
                </a:solidFill>
              </a:rPr>
              <a:t>c. 16 cm             </a:t>
            </a:r>
            <a:r>
              <a:rPr lang="vi-VN" sz="2400" b="1" dirty="0" smtClean="0">
                <a:solidFill>
                  <a:srgbClr val="FFFF00"/>
                </a:solidFill>
              </a:rPr>
              <a:t>d. 12 cm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 </a:t>
            </a:r>
            <a:endParaRPr lang="vi-VN" sz="24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150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6">
            <a:extLst>
              <a:ext uri="{FF2B5EF4-FFF2-40B4-BE49-F238E27FC236}">
                <a16:creationId xmlns:a16="http://schemas.microsoft.com/office/drawing/2014/main" id="{26246FFB-6CB5-45FD-A202-40957FFAC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52" y="277531"/>
            <a:ext cx="8878654" cy="137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09600" marR="0" lvl="0" indent="-6096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lang="vi-VN" sz="3200" b="1" kern="0" noProof="0" dirty="0">
                <a:solidFill>
                  <a:srgbClr val="FFFF00"/>
                </a:solidFill>
                <a:latin typeface="Times New Roman" panose="02020603050405020304" pitchFamily="18" charset="0"/>
              </a:rPr>
              <a:t>3</a:t>
            </a:r>
            <a:r>
              <a:rPr lang="en-US" sz="3200" b="1" kern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. a)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Hãy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vẽ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một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hình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chữ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nhật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có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chiều</a:t>
            </a:r>
            <a:r>
              <a:rPr lang="en-US" sz="3200" b="1" kern="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dài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5cm,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chiều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rộng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vi-VN" sz="32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4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cm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. </a:t>
            </a:r>
          </a:p>
          <a:p>
            <a:pPr marL="609600" marR="0" lvl="0" indent="-6096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  b)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Tính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chu vi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và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diện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tích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hình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chữ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nhật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rPr>
              <a:t>đó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D2D1A4A-D47B-4F53-9124-64D38557ADD6}"/>
              </a:ext>
            </a:extLst>
          </p:cNvPr>
          <p:cNvCxnSpPr/>
          <p:nvPr/>
        </p:nvCxnSpPr>
        <p:spPr>
          <a:xfrm>
            <a:off x="2102598" y="700113"/>
            <a:ext cx="35661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3AE1899-C6EE-4C43-B99D-9FDA69FAAB52}"/>
              </a:ext>
            </a:extLst>
          </p:cNvPr>
          <p:cNvCxnSpPr/>
          <p:nvPr/>
        </p:nvCxnSpPr>
        <p:spPr>
          <a:xfrm>
            <a:off x="6216750" y="673399"/>
            <a:ext cx="2353092" cy="2671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961A41F-10E1-412B-97E8-955C14B954EC}"/>
              </a:ext>
            </a:extLst>
          </p:cNvPr>
          <p:cNvCxnSpPr/>
          <p:nvPr/>
        </p:nvCxnSpPr>
        <p:spPr>
          <a:xfrm>
            <a:off x="956603" y="1092980"/>
            <a:ext cx="248834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D7A5DD1-90A0-4933-BC76-B393432BB66A}"/>
              </a:ext>
            </a:extLst>
          </p:cNvPr>
          <p:cNvCxnSpPr/>
          <p:nvPr/>
        </p:nvCxnSpPr>
        <p:spPr>
          <a:xfrm>
            <a:off x="1254642" y="1533246"/>
            <a:ext cx="148803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2E66F35A-5184-4CA2-B607-D51F9972B75C}"/>
              </a:ext>
            </a:extLst>
          </p:cNvPr>
          <p:cNvSpPr/>
          <p:nvPr/>
        </p:nvSpPr>
        <p:spPr>
          <a:xfrm>
            <a:off x="140452" y="2264898"/>
            <a:ext cx="2582333" cy="1477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397B881-7F0A-4ACC-87AD-CD867A5BE339}"/>
              </a:ext>
            </a:extLst>
          </p:cNvPr>
          <p:cNvSpPr txBox="1"/>
          <p:nvPr/>
        </p:nvSpPr>
        <p:spPr>
          <a:xfrm>
            <a:off x="667694" y="3703669"/>
            <a:ext cx="956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5cm</a:t>
            </a:r>
            <a:endParaRPr lang="en-US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3A9A098-4F54-41DA-99CB-58794E992CE4}"/>
                  </a:ext>
                </a:extLst>
              </p:cNvPr>
              <p:cNvSpPr txBox="1"/>
              <p:nvPr/>
            </p:nvSpPr>
            <p:spPr>
              <a:xfrm>
                <a:off x="3404381" y="1680649"/>
                <a:ext cx="5739619" cy="3561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err="1">
                    <a:solidFill>
                      <a:schemeClr val="bg1"/>
                    </a:solidFill>
                  </a:rPr>
                  <a:t>Bài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chemeClr val="bg1"/>
                    </a:solidFill>
                  </a:rPr>
                  <a:t>giải</a:t>
                </a:r>
                <a:endParaRPr lang="en-US" sz="32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3200" b="1" dirty="0">
                    <a:solidFill>
                      <a:schemeClr val="bg1"/>
                    </a:solidFill>
                  </a:rPr>
                  <a:t>Chu vi </a:t>
                </a:r>
                <a:r>
                  <a:rPr lang="en-US" sz="3200" b="1" dirty="0" err="1">
                    <a:solidFill>
                      <a:schemeClr val="bg1"/>
                    </a:solidFill>
                  </a:rPr>
                  <a:t>hình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chemeClr val="bg1"/>
                    </a:solidFill>
                  </a:rPr>
                  <a:t>chữ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chemeClr val="bg1"/>
                    </a:solidFill>
                  </a:rPr>
                  <a:t>nhật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</a:rPr>
                  <a:t>là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:</a:t>
                </a:r>
              </a:p>
              <a:p>
                <a:pPr algn="ctr"/>
                <a:r>
                  <a:rPr lang="en-US" sz="3200" b="1" dirty="0" smtClean="0">
                    <a:solidFill>
                      <a:schemeClr val="bg1"/>
                    </a:solidFill>
                  </a:rPr>
                  <a:t>(5 + </a:t>
                </a:r>
                <a:r>
                  <a:rPr lang="vi-VN" sz="3200" b="1" dirty="0" smtClean="0">
                    <a:solidFill>
                      <a:schemeClr val="bg1"/>
                    </a:solidFill>
                  </a:rPr>
                  <a:t>4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) 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x 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2 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= 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1</a:t>
                </a:r>
                <a:r>
                  <a:rPr lang="vi-VN" sz="3200" b="1" dirty="0" smtClean="0">
                    <a:solidFill>
                      <a:schemeClr val="bg1"/>
                    </a:solidFill>
                  </a:rPr>
                  <a:t>8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(cm)</a:t>
                </a:r>
              </a:p>
              <a:p>
                <a:pPr algn="ctr"/>
                <a:r>
                  <a:rPr lang="en-US" sz="3200" b="1" dirty="0" err="1">
                    <a:solidFill>
                      <a:schemeClr val="bg1"/>
                    </a:solidFill>
                  </a:rPr>
                  <a:t>Diện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</a:rPr>
                  <a:t>tich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</a:rPr>
                  <a:t>hình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chemeClr val="bg1"/>
                    </a:solidFill>
                  </a:rPr>
                  <a:t>chữ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chemeClr val="bg1"/>
                    </a:solidFill>
                  </a:rPr>
                  <a:t>nhật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</a:rPr>
                  <a:t>là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:</a:t>
                </a:r>
              </a:p>
              <a:p>
                <a:pPr algn="ctr"/>
                <a:r>
                  <a:rPr lang="en-US" sz="3200" b="1" dirty="0" smtClean="0">
                    <a:solidFill>
                      <a:schemeClr val="bg1"/>
                    </a:solidFill>
                  </a:rPr>
                  <a:t>5 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x </a:t>
                </a:r>
                <a:r>
                  <a:rPr lang="vi-VN" sz="3200" b="1" dirty="0" smtClean="0">
                    <a:solidFill>
                      <a:schemeClr val="bg1"/>
                    </a:solidFill>
                  </a:rPr>
                  <a:t>4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= </a:t>
                </a:r>
                <a:r>
                  <a:rPr lang="vi-VN" sz="3200" b="1" dirty="0" smtClean="0">
                    <a:solidFill>
                      <a:schemeClr val="bg1"/>
                    </a:solidFill>
                  </a:rPr>
                  <a:t>20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𝐜𝐦</m:t>
                        </m:r>
                      </m:e>
                      <m:sup>
                        <m:r>
                          <a:rPr lang="en-US" sz="3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chemeClr val="bg1"/>
                    </a:solidFill>
                  </a:rPr>
                  <a:t>)</a:t>
                </a:r>
              </a:p>
              <a:p>
                <a:r>
                  <a:rPr lang="en-US" sz="3200" b="1" dirty="0">
                    <a:solidFill>
                      <a:schemeClr val="bg1"/>
                    </a:solidFill>
                  </a:rPr>
                  <a:t>                      </a:t>
                </a:r>
                <a:r>
                  <a:rPr lang="en-US" sz="3200" b="1" dirty="0" err="1" smtClean="0">
                    <a:solidFill>
                      <a:schemeClr val="bg1"/>
                    </a:solidFill>
                  </a:rPr>
                  <a:t>Đáp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: P: 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1</a:t>
                </a:r>
                <a:r>
                  <a:rPr lang="vi-VN" sz="3200" b="1" dirty="0" smtClean="0">
                    <a:solidFill>
                      <a:schemeClr val="bg1"/>
                    </a:solidFill>
                  </a:rPr>
                  <a:t>8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cm</a:t>
                </a:r>
              </a:p>
              <a:p>
                <a:r>
                  <a:rPr lang="en-US" sz="3200" b="1" dirty="0">
                    <a:solidFill>
                      <a:schemeClr val="bg1"/>
                    </a:solidFill>
                  </a:rPr>
                  <a:t>                                    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S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: </a:t>
                </a:r>
                <a:r>
                  <a:rPr lang="vi-VN" sz="3200" b="1" dirty="0" smtClean="0">
                    <a:solidFill>
                      <a:schemeClr val="bg1"/>
                    </a:solidFill>
                  </a:rPr>
                  <a:t>20</a:t>
                </a:r>
                <a:r>
                  <a:rPr lang="en-US" sz="3200" b="1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𝐜𝐦</m:t>
                        </m:r>
                      </m:e>
                      <m:sup>
                        <m:r>
                          <a:rPr lang="en-US" sz="3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3A9A098-4F54-41DA-99CB-58794E992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381" y="1680649"/>
                <a:ext cx="5739619" cy="3561744"/>
              </a:xfrm>
              <a:prstGeom prst="rect">
                <a:avLst/>
              </a:prstGeom>
              <a:blipFill>
                <a:blip r:embed="rId4"/>
                <a:stretch>
                  <a:fillRect t="-2397" b="-4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D7A5DD1-90A0-4933-BC76-B393432BB66A}"/>
              </a:ext>
            </a:extLst>
          </p:cNvPr>
          <p:cNvCxnSpPr/>
          <p:nvPr/>
        </p:nvCxnSpPr>
        <p:spPr>
          <a:xfrm>
            <a:off x="3717562" y="1552337"/>
            <a:ext cx="14630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F397B881-7F0A-4ACC-87AD-CD867A5BE339}"/>
              </a:ext>
            </a:extLst>
          </p:cNvPr>
          <p:cNvSpPr txBox="1"/>
          <p:nvPr/>
        </p:nvSpPr>
        <p:spPr>
          <a:xfrm>
            <a:off x="2760959" y="2742170"/>
            <a:ext cx="790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cm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255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8" grpId="0" animBg="1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21B9F0A-1847-47AD-989B-B5B876BFAAB7}"/>
  <p:tag name="ISPRING_PROJECT_FOLDER_UPDATED" val="1"/>
  <p:tag name="ISPRING_FIRST_PUBLISH" val="1"/>
  <p:tag name="ISPRING_SCORM_RATE_SLIDES" val="0"/>
  <p:tag name="ISPRING_ULTRA_SCORM_COURSE_ID" val="8DBEC3DB-B6BF-4E84-96CD-7F2432C1DC13"/>
  <p:tag name="ISPRINGONLINEFOLDERID" val="0"/>
  <p:tag name="ISPRINGONLINEFOLDERPATH" val="Content List"/>
  <p:tag name="ISPRINGCLOUDFOLDERID" val="0"/>
  <p:tag name="ISPRINGCLOUDFOLDERPATH" val="Repository"/>
  <p:tag name="ISPRINGCLOUDFOLDERDOMAIN" val="https://pro.ispringcloud.com"/>
  <p:tag name="ISPRING_ULTRA_SCORM_SLIDE_COUNT" val="1"/>
  <p:tag name="ISPRING_OUTPUT_FOLDER" val="C:\Users\NDT\Desktop\A - Tao trang hoc truc tuyen\TAP DOC 3"/>
  <p:tag name="ISPRING_SCREEN_RECS_UPDATED" val="C:\Users\NDT\Desktop\A - Tao trang hoc truc tuyen\TOAN T21\T21 - Phep cong cac so trong pham vi 10 000\"/>
  <p:tag name="ISPRING_RESOURCE_FOLDER" val="C:\Users\NDT\Desktop\A - Tao trang hoc truc tuyen\TOAN T21\T21 - Phep cong cac so trong pham vi 10 000\"/>
  <p:tag name="ISPRING_PRESENTATION_PATH" val="C:\Users\NDT\Desktop\A - Tao trang hoc truc tuyen\TOAN T21\T21 - Phep cong cac so trong pham vi 10 000.pptx"/>
  <p:tag name="ISPRING_SCORM_PASSING_SCORE" val="0.000000"/>
  <p:tag name="ISPRING_PRESENTER_PHOTO_0" val="png|iVBORw0KGgoAAAANSUhEUgAAALYAAAC2CAYAAAB08HcEAAAAAXNSR0IArs4c6QAAAARnQU1BAACx&#10;jwv8YQUAAAAJcEhZcwAADsMAAA7DAcdvqGQAAIxXSURBVHhe7V0FlBVH052Hu1uwBVZwd3dYwd0t&#10;WJAACQkhJEAITnASCIEECBIS3D1AsIXF3X1Zd31Wf92emd0n85YFlkD+jz6nzsrM9PR0366+VV3d&#10;LX1IKZAaSmlKdJayl2kh5SrVTsrt4i7lLd5Eyl+ypVTS1VMqrSW4hnvcWkl5SjWVcuPZEs2k7MhL&#10;yfVD+pDefqraSspU2lNycvaSqjIwu7t4SN+6ekjz3Tx1q908dMddvXSPXDx1vm5eugD+Xyj/DHf1&#10;0EWzxDiQaNzDz4by/f54luUh/36U5VcXT2kuv+cbvMu5pVSFQV/UqaGUQSnOh/QhvXqqOlhK6+ol&#10;lXDzkDwYvOMZXJsYgJcYcAEMSKNbKx2VbG0h/DeD9M0F+drkjf8x4PX8fj9+93lXd2mjm7s0jkeF&#10;FiVaSUUbftDwH5KjxCBJX8JLcmUt3J815RI3L+kigyiEQWW2BZkmIP8NsQW8p87EgA/mzufNnW8e&#10;l70H05tiH4D+P55KtpGylnCX6jEg5rh66k4zeGIBmFJt3gMQJ1NU7S7KLGv2KJbD3FEngjJ9oC7/&#10;I6lwJymjSyupoTNzYwbzNQEOaMA3BDFTFQYVi4dEnLcQ7jTJEvV+PAtBXlrvSK6I72EBZeIyneM8&#10;pzJHr12ms5ROqYYP6f9JSlWspVSSG/hbbujLPIQbSyoaTgsYSQnACzAWayGRE0vR5vyTBYAs3z49&#10;VeuSlap3zUa1e+Sk+n3yJkvq9MxFNbplE89W6JBBABt5irz5HXgX3ol3a5UpKVFB7uKl03Pn8WZ+&#10;Pta1qVSC60QnV82H9J9LGIYZEJ4lPKW/uJHDEyiGBgAcCQALYBVvCU2qo0odM1KLQYWpz1eVaeys&#10;prRoTW/atPdzOnTiO7p4dSHdf7CSHj1eRX5+Gyg8dEuyJMB/o3jm/sOVdOnaIjp8Ygpt3vcFLVnb&#10;l76Y3Yz6ja9CLQcXFe9GGVAWlAll0yqzI0nQ5O66EAb5+uJeUrOqVaW0SnV9SO97Kuol5WStN4S5&#10;5lkYWMkFs6qNizSTgQwN3GTARzR6RiOas7IbHT09lW7eXkpBARvJGLuXTHH7yBx/gEh/gH/uJyP/&#10;bYjdQ4aYPaRniY/enSzBvXgGzxpjked+Jc8D4h34X3DgX+LdKAPKMmp6I2rcrwCVb5degBzaHWUH&#10;8LW+zVYEwFvpDK5eupOuXlKfMg2lLEr1fUjvW3LylAqw0fQVa6RHqnbSalRLUTUggFGOQdJiYGGa&#10;uNCL1u34VGjQoIA/yaw/SGQ4JMAGoAGEWgB9mwLw490oA8qCMgVyB7t7fwX9vm04jfuhBTUdUJDK&#10;tEkrvkUdYbS+2VKUejKzErjl2lIaAqWgVOeH9K4TZvncPKWvnN11z5ILaGeFJ1fskJG6jy1PS9f3&#10;F1QiImwrg4bBYzwkg5g1sxbQ3gdRRw1RVtbu4SFbyPvCHFq4uhd1Gl2KKvCIg2/Et2rVgaWo9cYA&#10;v800ZVDeDxr83SV4OFy5Edj6vyPA/BJjEJ4HGGUlvVJTu5Gugh9fu/kjxUXtStDGWgB6ZUFnSE6H&#10;gOZX743RuP4aYlJoTHTEDsHX5/3Wg9oMd+bvTyW+HXWgVTcJorgPmZadZQ7f8cP0/r+bdFzpzRnQ&#10;p4SmeQmgwT2LsuaCt2L8vJb0j/cMigzfzkP6QQbzfk2AvJLEMTA5LyHoHH4bSf9snQxcrfsZfPEM&#10;vviwbRT/4g+KZ/4swI3nU4jm6KP3KFz9IEXye46dmSboCuoAVOVlWlwoCi8xAbSHOXgNpd4/pLeV&#10;inlKTi4eulVc4fFK5TsUNB5A7T64KP20rh89fPSboBmQVzHuhACwBgajnkGpPsuaXgDy/m9k+H0o&#10;mcY1JNPQKmTqUpz0Wz6XAWybD/9Pf34+39uIzN1KkLnNR2RuX5hMgyuRYcMIimc6kSxt/woCm0D9&#10;7kdcBz+u7UctBxWhEszDXwrwNmyHeOmi+L4FJZpL+ZRm+JBSKmGamGlHH9YeT1HZWo2giuCVHjpq&#10;/6kbbdw1hkKCNgnNBU6q1fAvFdbIeu8fyPDHSDIs7U2m4dXI1Lsk6Y9Po3jmt/prP5FpVG2ichJR&#10;aYlMAypoa9545uzrhxPVTk9UJQ0ZFnQl/YUFZNj4KZmb5CQqw8+OrEHxQZsdg1vV7PxeIeookcyO&#10;ijpAXcDLsmHHKKZkLgxuNqC5zrTqUhXUubOndMu5pdRGaZIP6U2TW2upOGvpLVzBxqRoB7RzCW6k&#10;TmNK046DX4khGIbVGxuAAOShyWTuXIKolALe0fUSwWeSwU3VUxFV4Gt9Ssna3DIPjBInZhDVSCcA&#10;bJzbiZ87LFMS8xHSb/+CqDLnXZavcecRo4Pl8xCMAAF/kX7/t2RcNYiMKwaQYdsXPGL8KgMbedk+&#10;40BQJ6gbGMtbD3wplAA8KahDrbqFyNxbF+/qKf0KD5TSPB/SayRdCS+pm5uH7llSWhozdWiQNsNL&#10;0Oa9YylK4c/JcssBLMm5j0GoP/wda1oGX3kG71eNE4EEjfloDZlb5hLANrfIRfqHq621Lt9j/Kye&#10;AC7VTsuaeqH8blzD+5+uI3PjrEQV+fm2hZl3b0p8FgIKc3w6mTsUEfdQ1TSC8pg6OYnnMIoY9k6Q&#10;O9QrGKKGGAa44RArga20Yeco8hjipLgKkwA46Akb7Fznnko7fUjJTSXrSFlLeEg/uoJLO9DS8NPC&#10;EKrdIxct/2MghQaDciSDPwNwGMaZohi2jiX9PdZ4sS9/RmjluhmIKgF8BWXwqeBl4IFfA/RUM7Xg&#10;0QnABfCfriVzc6YbAK57bmFgWnWo0K2JoK2bkfS3VyRe5xFDf2MZmZtxx2G6Y66biQx7vqb4yJ0U&#10;H7GDjD/2IirJna0vUyD8Lzkd1UZQZ6g7TD4tWt2LqnXJJrwojnzhok08dTFuntL0wrWkjEqzfUhJ&#10;JRd3qTJrjNNJaWloldKt09G4Oc2FUQitkyzKgUZ/to4Ma4YKo83slZ/ifTckDwzMS82e+QSwAb74&#10;x79TPDGdAG3gUcI0orrQ2ACnYd83iXQC2vbyEqYhacQ1U9fiApBWefPfpv5l5edrsUY/v0DuNCgX&#10;a2HTMM4bHB55/zqQ6Qu/F52R36G/u1J0KOP8btxhmXNb5vuKIjg41+Xtu8vp02kNGNipkqYnQntL&#10;+91aSKWU5vuQtJKbh9TO1V33wrGWln3RHkOL0eGz08kIyvEyQKseDYAEhuDOcWRux9qRwWBuko30&#10;j5g2JAfYrA1NA8rJ4GOtbJzZlowTW5Dpkypk7lRUAFJQFb5uXNCF36mADKMIG58JHJzzsOPg6Bi9&#10;S8l5105H+kuLZGADuH9PYeqhk7V9Gx4p4CJUvxnlDtnKHXUI6a8vlb/VMl9bwXOgUC+5T9Qp573z&#10;8Hhq1K+ACMZyqL2ZezM1ecyGfTOlGT8kNSGk0sVTGufWShfrCNRwT0FLT1/WkQJBO7aMJeOXDWQq&#10;odVQ+B80GPNdw/J+YjgX/wNFeL5egASGoGFxj+QZXnqmGxOayZoTdMSrAJm+qE/GHzoKI87wS3/Z&#10;ABQcvJFMd8RzDM5/2HCsxuAEsD/WAHboNjZOi8lUpF4G0t/8WdHIB8n4bXOZ4vB7jXM62JcV4EbH&#10;fRmd4rowbPmcjDPaCmok6uYlHRoelOfP19JXc1sysFM71N5oM5dWuihWPJ9+mNRREoM6C/PpFcIv&#10;7QDUcOEhFuLwye/IbD5Cpl3jyfi9F1ODj8hwYpZ2Y9//jYfnzsxNczB/dUqcCMF1aPrfBgkPhbll&#10;HtI/XpN4zZGwAQl3nwA2vBdLejIVOSp7N+hv0l/5URiGAtj9yyTyXe4Q+osLmYqkloHdu6R8zTJv&#10;1sLmFszBQXMaZBbGqJj4YTsAlEn8nzuG/ti0RO7+KoJve7GBzK24M7vwN7fILdyXooO9JD8EYSHA&#10;a/vBcVS3Vx7RFlptJBRSK52ZqeTi//kFDkVbSh9hdsvRZIsaNjp0Um168mQ1mTC8M5gwIaI/PZuM&#10;k1qS/uj31sAGp+Vr8E4IELIWheGmf/AbX1M0O7QbGpq1LsBt+Lnfy/kpOsPeCbJWhvac0DQRFACw&#10;/58yBwdlaJSFwckUByMEhDuOuXE2+ZpXPgHYBG3J1+ElEVRGUBXFCMRznAfVzySPEE2zUfwT5vUv&#10;0bKawvVjWNRDLvfYekyVupKpY1EyDa5I+nPzxLeJ92k9qwhmMu/dX0F9x1cRdNBR2Cza0tlLtxmr&#10;75Vm/t9KJZpJrs7u0kVHoMawV7p1WhGgFBe9i4yY9WPNZlg3jAzbv2RuvIb0u7+WAWviYV/VuGj4&#10;oM2kv/ojG2ouMm9Fgy7qnkgPIPBxrxwoa20GuOCu0JLqdVuB5gUAQSkA0C72RqC5l5v8vpppZIqk&#10;djgGhXGiu3gXuLb+5Ey5LCgzRgLW/nIn1JGBbYAEoD1YxdQko3ifMDqZi1u+L9nC79FfWiyoiMiX&#10;jpPhr9FyeWqlI+NUr2TRE8TTwJ0699fu3EapHc5cCqPSUzpdtLlUXGnu/41U3F2qwL36hiNQF2M+&#10;Xb9PPjrwz2TB84RPmhvH9EUDGVSeecncsQjp90yQNemurxjgq6zBzfQA3Bf3C43HlAMekYR7AGK/&#10;jWRuzcMzUwvDqkFJa20AgjWmuXkOuQwtcwuunpAfjwYwJAUfZnAblvah+OAtclnwLGttU9cSimuu&#10;LOlv/yJPuBycROaGrM0ZZKBX8TGcn3iGf/qyLYD3gd70U+iNZZmSAKGdYHQRXJzzBfXpwAYv6qZK&#10;KtGxzW2Z1oGeoLOivFp5sIjJHe6w2w9+RbV65BIeKq02FG3rqbvm3FIqqzT7/++EPTKcPXT3HYKa&#10;qUe7kW504/ZSEa2WUKncqObWBYSxJvzAPPTD5QbPBEBhGlFD+IMTGht0I2Qrmbqz1kYDMjiEq8xS&#10;a6NTqFqbG1rwcEdgwf/heutTWgZvtdRkYFCKawwE/dUlosOBUoAGYQZS0CQVJAAqg9v4nbvM+93z&#10;kBkTLExbzB555BlHBEap78dPflZM7LCRa26VX55uV8uD/DDKWH5zcoRBCSoiRhauF1MPV9HBDPCH&#10;gwp9XF7udGqHheB3daYU7+LRC9Tk8vVF5Dm0uGPezW2MyRy4cJXm//+ZnFtIVd08JE1Qu7KggoZM&#10;qkV+fuuJ4i14MyozkA0pr0LMn+ewNj4mBxMxHRCBRNCE0JKrB8uVrz4HT8CmMYlaG7N66BRqo+En&#10;PCRe+QUVEBMfls9bCjek/uxcMtdn7crANtfLIAc8Hf5OdBb9xUVkOPCtTEEwMgCkluCAAOTg+QxI&#10;PXdKuBpBqQRAVdBY3s//05+aReZaGcQ79Tu/EiORkDu/kIm/3bB2mHVnTUqQH9Mpc/0ssq1QjSnT&#10;kSkiP7gLYeCam+aieDFppZQdZeIyQikI9+bQKmzEThXXobmfPftdLJVD26ENbdtVtDW3ORSaAoP/&#10;X4k/vKKLh+6BI02NIW3S4tYilhhWuFWDoHJZQxt+7iuGdwyZ5kZZyTiHtXcwazEGkf4IAwwGmyWY&#10;8BxrOUEBFHDLQLCgHDw8w+9MrkwF5neVh2z1mqVAK/8zXQ6GQgeASw4aNEzhvSizyo0htiBVBddY&#10;IyIIyjC/i7AFBEXQuheCDvX3FPkbGmcXLkZM6QsKxSON/hB/d1LPq4Ly8IhjHFZNrgvuyHBfCs3P&#10;z+v//l52f64bbt1R+P2Gw5OZ+hVlu6IYUSMebZozDXvGnJxHRYyq4TxqfD3PPUla4uKlewgMKHD4&#10;/5HQWx1paqw1hI90zoqu8vo/Wy2nCkDD4DZOaCK0l3FhN3kGDrERSqMJsQUUD5uGP9lQwtDLWsrU&#10;qZi1VwJ0hLUWuXGe8I440tgQFbwqV9W652XCzxp2jBfvg+vNsPVLOT+te1WB4cy0CtQGAVQIczX1&#10;LUOmgRUYYBY8PylhsAqbA65D4WXJQfF3V8jPgrbxyCU6PUIFLOsQ70a9ogNgBERAWL1MIsRA1Aff&#10;o7bZjJ87kYtHKtGmtu0swO0hPXBqLlVSYPHfTm5sKLIRcVcT1B4SlWyVmpZt+FheDGsLSlX4mv4c&#10;04C2hWRLnjUO+DZ81TLYWOtygxvAv6FxbfNhrW5CdB7ADcryY08ZTAApN5ZxVgcehtOS/vLihMZ6&#10;a8Idx7D/WxFvAjekAVQmqc6kCr4JZcZoA5DBkATd0brXVgA83w2yloe2hr3BtoWVZga4UR9q3Yn3&#10;HRQUCx3JONldtkF4xIQ/HKOXZbnRdpiS/2ldf27b1I7B7aVD+Ot/26Bko8GZ6cdNLVDLEWSpaOVf&#10;gwVXSzJ4iStMuKvWDRN+4IQZvhHVZSpAR8k0rrHMQ0WcBjcQnlMj3aBpmD5QJZ2ssWqmZY3PIwSD&#10;CrOXIiJvF/NXRzTkJaLn92CVuT4GM4o7KS4KsoNiIx1I+HaK5eE7LmQzxUWAyuwkfewuJQ/td9gJ&#10;6iupOrMU1rqYtRQuRQa2qVdJMQI41PSwA1gZCDdkHZnfw3Mk4sXDdwiOrb+30u55NZhqxZ+DRdvK&#10;bWzd7sACG5RXsR2bApP/VsLki6uXdMGRpkav/pk1NTiaJqjxP1QcrH78DU1KR3g4ZtoAYwrgBmf+&#10;qTfpd4/noTU7G1lpyeyeX0yjC5CytW+pgdBQZkToQesjhLROOjH9rb+yJFlaE6ADeGUA76Ao7lQx&#10;EbspLHg3PX64k54/PUSR4eeYc14gP9/z9PDBObp966ym4Jrvcx8KC7nAdsV58nv+Nz26v5NCg3Yz&#10;+PdQpODuO1gTyu9LNuAtRaFn+jNzBH2QDcbUjkcJMfqxlj45U3B6c8303AlcE8N1P1Pi0FG3DjoF&#10;2hIek5//+Fi0sdZEjsCEh+T9n5vEwT4V/AG7tCL0BP3gD4amdghqVBqLYVF32beqamAIN4jqmhIV&#10;XhWWfHbSw6CD9Y4JDh4uhdekXSE5Ug4Ngfeg4djoM/w2UEzyiA4ADonrlu+3EBXM0KoRIdtZ9tHz&#10;JwcZkJfI1/cWRUYE8fMxFBUVTbGxejKb6ZUTnomLM1BkZDTnFU3R0SH0wvc2d5DL/K5DFBG6T7xb&#10;aPbkghx1CPfiZ3XJ3CBzwignZkxBO2zvB83x20jGGW343lQidgVeIOPXsk0jlAhTqOQpANmoRBs7&#10;BDdjw8VT9weP6ukV2LznqaGUpoSXEvth8zGypKLlGwc6ph+odOaOxmmt5ImTXwbIM4vqdeUZI5Zj&#10;ocLBtzFzCBebypsZwPDFmmuyRu5XTjYW1cbEMAufrOCq/Luar40APKAUYcE7KeDFYfJ/cZ6Cgh4x&#10;gCPIoDe+FoBfNeEder2JYmOiKTj4CQX6X6JAv7+5TLtE2ZIDcLjxTF82JKqeRgg4s9V3owNwnSJc&#10;QNgwNdKQAYY5+PuTtWRumEUoERGDbjkCvkTQtmjjpesHMCVJpYEDhXN7SosZNe//lmvOHtJ4LVAj&#10;7BHuoB9WdhNTsw419dN1zOVqylQB1nuznApVsNCq0PSsbc2tCsicGcPkp7XkWTPkC+GGwWyjcGFt&#10;GmOt9R2I0M7QzKE7GMyHyO/FRQoL9ef36RWo2ScTi95ArK2jKSrcj8ICb1LQ89MU+Hgf+d//iwLu&#10;rmZZZSOrxbXAx/v53jMUGniLoiL8OY8Y4j5DpiQ6jZ5fFhEeyCC/yiA/QpGhmI1k3itGFY3vAoi5&#10;XmFPmHq6MdYmivoTSgAK4+EqMo5n+6Qi2x9M0QzL+gibBbTPsHqIrDwQkjCzreM6FHVu/3+0MQzK&#10;2Su6irbX8nMj8M3ZUxqpwOf9TMyZ2nHh9VpRenDgf/9Te7EcSRPUEAAewx9TDaE9AFpoi/ZFSX9n&#10;hTW4wQURq1wrvTzMsuYWEXciboQ10MqPBZ8U6wsxS+nonSyydt5BIYG7mOuepOCgp0wN4jW1spH/&#10;FxUZTtHBF8nv7lqKuDmMgnxaUdCpShR7jkeOs1ko7nQ6Fh3Fn2agnNEWXIs9pRP36s9mFc8GnqpC&#10;Iefbcp4jyf/eBn7HZX5XhEOgA+Rhob48mnhz2fcIw9QhwAFKvz8oHkZfwJ8C4IZf+smdv1IqMixm&#10;2vfrQDEjavypl6Bzpn7K4ofqqUVMuUMaonpnHIAbgjkKYMAWF8CKi5cuioH/fsZzw1fNoNZcJIAP&#10;+uS7OhQTieHTMcCEQGsrYaBmj7wJ4DZ1d5UnYNQIPQj49s/95HsAbjYqDTu+JOM3zcS0tR7rAKGZ&#10;kKflOxRR6QZA4f/iAoWHh5AJKtgiAVN6vZ6igq+Q/53lFHm1PYWeKU0G7zRk8uZ3nmXxSUE5xx2Z&#10;8zRy3nrvdBRyuixFXOnEWn4lRYVc59GBaZBctISEMkdyZwvwv8Lfso8B7oCmoB6grQM3yaEIPJqB&#10;T+sxooGesQjbREzGFBcBUsKL0qd04mhomyco5cZP5XAFB8CHKxATbx9/U10T3IKSYAKnpVRSgdP7&#10;kYrWk3K6eUlnNEHNQ1DH0aXJ32+D9m5LqGz0eFS4ZcUxIPWnZ7HhIy9yFXTj4wqy9lXzwf3ciIgT&#10;EUOmorkRMKS/vszaT2shqoYODdrDQzprRebNttrZYDIykG5Q6J3ZFHGhLsWeySIAB+DReRYtUL4N&#10;wbsUsMecycZlaUChd+dSVOhtMtr2Qk4xMVEUGHCdggMAcGhw++8Xdc6CmHSEJIgwAFVhYFRE8BVW&#10;GaHeWakIOwc2iW0+qH9EJ64YwEY8dxAYl2hH2/tY0Pa+z9dS2+Gumts9iMUKntLu9ymWW+fqKS3V&#10;8oAg9LRBn/x06+7PYsMWuw/mSoSRB78qZgflCrcANwMTU8ZUR3FVMXiNn9YUPlZxr5IHhldzkxwi&#10;Us0wq53sIrSkLRaij9lJ4SG7KMDvHEVHh1sBGr/Gx0VSxLO/KPKyJ9OKrIlg1gLduxAF5HFns1Pk&#10;lTYU+Xw7gyla/gAl4Zuio6NYmVwU7kPYDXZ1AVCCznnPkbdwUOsTwHywSox4ALa5QRbS31xuD1g8&#10;z/8TPFzR7IhSFJTFclS1EBiTV28sodo9c2uuxoHmdvWSvlNw9W4TE//e2K7XtpBw8ZRpk44Onphs&#10;HaWnCiqGhyfTwEpiahnGovE7D9be3FC4pt6HoW7bWOHhSODS4xrys0owPvJmQxLxynrss4EGsnxe&#10;EXDPGH5fUMAxCg/z4+HbWkXHRQdRxINFFH2+EhnPptIG1ZvIW+ocxrOpKfJCDQp7uJxiY8KUr5ET&#10;AB4RHsSG8AmKCnPAvy3rK5RHzpAt8mQOtDVGyeHV7esTM59Ru8iwqJugMuDgwvXKlFAsZHZASSDY&#10;Vm73kQmsodPYuwHlET+WMeWuwOvdJHFSgKfO1xGv/nkDD1GOLGnu1cbZ7eVQ1PldyPhlQxnY4HJ2&#10;97JmWDdMDHcC3LDSMcULzY1AJMyisXXvuELhttvDoL5JBoNBaXY5xTEYwu7PpxgfZ1k7a4DnjeUC&#10;yxWWt5U/C/h+1LnSFPZgGcXFRihfJycD8/LAgHtMT6CVNbQ3BIb75cVirxIB6qosDGzh74edot4H&#10;bQx3LDg6RtDRdcSiaGHkY7Gx5dYSGgoGAs29aHVvsRLHFjcyJdHdfJeb8ujcPHRbtCiIbCzWFR+h&#10;aSxiCNw1nsw10slDF51IHL607sf/uDISFsxCO1TWifhnEfGHzqPB38EvYUjB9xsREaw0s5z0DPCw&#10;J+sZDGVkI1ADLCkpJt/cZHpQ6K3TGpO3jiJ9KlPo051kMFpz8IiIUDaST1B0uAPjEuA+OVNeWIwY&#10;da5fEVKrtgnqOOAvMsKmwQjLGlu/6+tEZYOFwurojNU+EJXiWAg8YzHM/wdMcGBMyitwlio4+3cT&#10;DyP9tdx68Fc2+7gwPX26WiwEtf0oQS2wAUzzXEIzmIZWJj04HsDpoIcLwTWuJATqq8OkcXwT4brS&#10;eg7DLny8QQGXuLLjlaaVeXRE0CUKv9SGjN5vgXJoCXjx9YwUGzuejI/c/hXObvBOS6GXe3Id3LXy&#10;ougNerYvrlNYkDyLaVtvApjP14sZSiwkTghpgDH/aA2Z+5eTQQ3XKt+bMDNZjY3HEzNl8PP/0cbG&#10;iS0dghvGJI42qd87nz3fhtb20uld/+3dppxaSsW4Rz2xpSCI6CrVOi0dPvGdiBew/RhhGDKHE/5R&#10;7IOnxCBg5tCAiYOXgRud4uqPzOnSknFqKznCTaPSYCDChRcS/NDKfRcfH0vBd+ZSrHfOfwVcVsLv&#10;0wd1ohjj5n9Fcwvhd0R7f0QhDCC9waJzM9JDQ59TcCDaSIOaKHWKGG3hsUKMzrWfxGp/Kq8T21mI&#10;ERbek5a5ZXcs1oBit1g8bz5M+j3jZS0+hY1wxKxY5q8IMLLz0HjGjn3AlDIredmt4b8YT+LqqftV&#10;i4KAM01dyoaHI67LRgc+1NzdVVAIqiMvVBV+6BppybC0lwxWDVohP89DJWI9Vn7MlcV/a4A6Poq1&#10;tP8hCgsNUJpRThEhdyj0gse/Qjs0hUFmuleQgX2Uv2OF0OD/VucyMj0Ju9KNIsOeK7Uhp8jIMK6r&#10;Y8KXb1ePUDAA9K6vxOIGc4s8rJWZOm78VGhvQQ13M3jRdgxgLJwQ7lUj08z935K5XmYxa4ytKMTO&#10;tFqKjgXgnjDfU5tvw0viKc1SYPd2k3NLqaWrl85gWwgMJ9iLOsD/DzGNavcRcO3t+FKOLlOXI4HP&#10;tS8iT59De4OawJ0n4j4cGJ0QB8CHbzrQ7zgP+VFK08nT08FPdlH0WdY2/xKQ7ER975XUFBu3mmJN&#10;98gQxsbwv+gPh2Ecea4Uhfoes3JxxsfHMe8+JXzednWKdrz3K5naM+eumob0hyYnAhRK6tvmAtRi&#10;5T022kSbbv+CzNXSMqDLybPFuBfeFi1Oz4I4fGzKgx2ntFyATEvCcRirAr+3k8QBoF66E7axIPIw&#10;kpr2HZuora0BRGzM2DSvALEcscf3wYh8spZMY2rLmhtGCKzrtoWUQHauRDzroLdbCrROgN9piouL&#10;VZqMG01voODbsyjuDGtHjcZ+6wJAX9HJHhH8zkCOj5pGsca7FG86T+YHxd+qp0RLYk9np+B7PzI1&#10;SUQ3ZlaDAs4Ld6idUcmUA3zZNKxqoscDlPL5OnkfFW5PrObBvWKihqkK9hoUixLUdnMAalWwEwFW&#10;vSNYSouSuHpI2xUIvp3ELx1iC2oIhpHPZzd1vKxLEWyTgOHJ3CxP4uYv4GrwiXKlmGtnkAEOcDNN&#10;MawcIAwZvc98bTegIsLz4X+O9BbBSnGxkRRyZZCYmtZq4H9FGMzGx8XJ8EQBMIAdOY6BfYeB/YKM&#10;UVNlV6DWs29RDExNgq+O4bpPVAKyS/AyRWMhgS0QoVyeb0iMCYGtg82DlHAHUEMs3BCcGgY9NLSD&#10;UdWx7BEbYWpREtbaZmdPqa0Cw5RNxVtL+bGU3tZgRA+r3jUH3b33y0uBLSrk0iIy/tI/sZIgqEhc&#10;wx7QWL6E4Q3aW8RaZxOxHwC/VV6KxDLg/Xy9hXZWU3SkPwX5tCXTv6wNtSQ6uDvFBray0NgzGdi3&#10;mYs+IoP5Gpnv/kuGpI2gboIvdqeYqBCl1hjcRhOPepcEuO3q2tKo59HW+I2yp2CtNGQaWJEVkk6O&#10;AMSzL8OBhgA7t+4so6qdsznS2qfeynmU/LJvtLQ13HtLfmdD0KAdl2En6MmgK1reD8QjPFjF1KSO&#10;rA244kyd2Nr2t9lPWhFoagFqC00dFf6UQn0avr3JluQKg9V0MzuFxs6nmPBeMp++moY59loG9k3+&#10;1vsM7DAyBw96J8CGoI6Cz7mzIvBTag/uQBncoCW29S0EoIU3xDN/4pxChVTyfAJmJLXaNZkCDM1f&#10;1VNztbtQqB7SQAWOKZNKNpMKcuZPbf3WIPseQ4oxP/tT22B8HQE1YfBjSDPXyyiizaxmvhQBp/Z/&#10;cdoK1BGhTyjsXK1/nbc6kugALwqOX8Ma8BPxt/FBKYoxHqNYwzUZ2KZQMsVzg4KHv0Nwh55vLEY5&#10;NYGWBAVcEIrDtt6FE+DCAuEEkL1ZaeSDoRwpq1cQYAjOBxyxbbt9GoDt6qW7XrKNlFWB5ZsnR4sH&#10;AOw/d49x7N57XcFWAcv6kOH3TzS9I/B++LF1HxubyBEjwxjUPvXeGUCshMFiuFuAgmOnUUjcbwzs&#10;wUJjx4WOpGjjeQb21URg02Oi+0Xebbn53WEXmlGMpeZmahfkf0bUtVX9A7xMC7GTLbY8xqkQCbPG&#10;yRXk4UARAks4NkRTazMGccCqAss3SzgGjXvKI1tujRe3HeHKWnIrGxtv1lPtBPnhpAFoDJu89dG7&#10;xOqW6OhIpQmIeaI/hfvUfz9AzWUwX0lHoeEDKSh2IQUzsGOD25HpfjGK0u+gaMMZBvYVNh6fMrAv&#10;kymkIz/D2u9dGrkQ7oxhF1pSbEwi54aHKcj/KNe7jeZGm2BGEXuLJMNjZSd4FvseauAGWAoP3SKw&#10;ZQtuANvFS3clf3MpswLP108uHtIorckYnPK67cA4Hrcc+JvflJrgeVtQx+ziit5jNfkSGx1OIec9&#10;3z2nhqBjXdRReJA7BcRMp6CYuayxl1NccHOKjppGkfojFKM/JTi23rCTzM+ciZbyM9+yoPzg4Vr5&#10;/kuCOgy52JkBHaPULtssUWEUEsiGve30O9rmdUDNNBPHi5iGVBardLTADa69ae9YTb+2oCSeUncF&#10;nq+XwGecvXR2W/0C1K2HuQhtrekJQWEvL5F7ZlITLa8gcEGFB++gkBAeupVkMOgp9MrH7weoIQzM&#10;KP9K5B8zjgKjp8jAjl1CkXHfU0T8DoqMP8Aa24fiDBvJfI/pRz9+pg7LYZZ34PbTEtRl2M3RVgFU&#10;EeEvKCJE3XZCu31eKugEwMLt5WT6rI7sJtz9tSY+gClobWAMWLPEnoLFY1WrSmkVmL56KtFS6qAV&#10;6IRjM9Zt/1T0LNtCCbcd9rGon4VMPVzIsGu8da9ER3gNbQ4r3d+Ph26lvrH2MPT2d++FS08Ia2v9&#10;wzzkFzOY/KMtgf0zhcVtYGBvkzW2aQeZbhUnasXPpGdZx4IJHK0835EgOCzs3kKr4KngoJuOPSVJ&#10;CQDNgtXy2IdbXfUuPF7YQUCDbkKArXXbRwqs2eLPzUNnfKMzb1w9dTvstDUPDy0GFabgwD/ttTX+&#10;RpBTDzcGNmIFcpDxhw6JQOafWF2OoejVwA0PyHGuoEQPSPjTP8SaQK2G+dcFFITBGRLhQb5RoxjY&#10;X1oAexkDe60MbOxI5decqD3fL7F0ZrnOcpzlfemgisR7Z6YI331KbWN0NDK4T4u20G4jG4FbF+2N&#10;eQv4vHEyA+YnlEkdM/8tVudgOZkDrY0ThIE1Ow8JY5LpyDoFpq+WintI5V08dZGWGUJwtuKiNb35&#10;SzUoBhruj0/J1MWZ4nGKFWJ5MRGj9kg49me0IeO8TiLAxtHyLUvB8BcSsMcqnjo69CbFniuk2SDv&#10;RBjYcU8L0YuYIfQiaoQDYO+iGOMUomk6GdSQH1kA6E9ZTrG8Y45tK9E+JSk6/KlS61hPGc50kLWv&#10;I0oC7wjmIsCjz8+XQ1/rKVukKcFS2FUAG/jjiEDj8n7yxpqYfNPU2gcF1oA5Wxy6eOgC3V7nxATu&#10;EVNsjUYs5anaJQvde7DS3m+NggVuEruZGnaMY6sf2yDwPWqB8bH3fyVzo+xijRyi/LASXYDbgREC&#10;Xh3NPD3A/5ZStViTGE3hbL0LLanRGP+6oByXJAoNb8baejgDe7gGsNdRhGELGa9WICrM9wPUmVmO&#10;sixmqckCgL9nwEaZIq52Zb6dOKsbGnLffmYSsSPYPB4LDw5OIuMX9eV1kKqGhtRhQH/ZUJ6XgDZH&#10;aOvNnwU1EXFBGnMVwNj9hyupGmPOdhmZ8JB4SKMUuCYvwZ3i5ilds6UhmMf/bGYT7VhrcOsTM8hc&#10;M604JUvMQlleh7ae2V5e8o/ZKnx07fRkxN55FxZo9lgMewF+//AwKBNrcL6wO5PeH2MRwsA23s7C&#10;YO7HoP7EAbA3UpRhOtGUVInaOh3LNpauLIVY/mF5TwxIS0GsTdiDpaL+kYxs3IQGnxFtk9BOaDsG&#10;a8JxgdDQakBbk2xiGw3jyJpifkIAGPdjoufGMrHZvIitdzAXAqyNmdHYLoZEANtLOsFwTSVAm5xU&#10;vKXUzDITVbCb05GT34toLLtCcIEN+yfKOy8hZtdy6wP0UEyV9y4pduw0N2C+BQMCAHfmypvgbkdL&#10;oK2xyiM8PNG1Fxl4juLPssbXaIB3JtzJ4n0L0IvooQxqiAaw4/+iuNDW3JH5fhXYkHEsXsrvq1je&#10;MyNSFdC+mPDbSiswFYwKoYgQm51hYSBeXixvfom2ZU0s1rDe+ll2JjTKJk5nEKcxoK0fMh5G15aj&#10;A0FHNBWbTEf2H5uoufCX8RjzSiGtLp7SclsaArdLq09KiN3rsWbNrhAMbBz7gIJiNyGxGST4Fq6h&#10;0FhiBM4NSnLnl4QlRfgosQeIDbXBjJe/3/mE2GG9Pp4iLrV4fyiIKlyeqBcVGdjDHAB7OYUZ1pDh&#10;SikiJ77fEtglWdC58XsblsssWu9418LfGHGtB1MSuS3QJiFBV0RYg2WbgWMbxzUmMzbXx4kP0MIY&#10;3bltTZ83YAMyC5kmt+Tf64mNREUHYLxgIbdQfpZ5KQIjEufktxxUVJuOuEuTFNgmnUo1lXK7uttH&#10;8WHRJY5BczghA8DeWi7v7IkhqFlOMuDMFBQYH2gJXPwvaLO8ndaSXnIvtsgLxglWVEdFhcs1ySns&#10;0ap3G4KahIT71yPfaPBrLWD/QhGmBWTenpEoNd9vCWwdi/q/tCw/sVxl0XjHuxbsfBXpu1NpDexV&#10;GEVhwTYTNwxs/clZ8q5QlhuJou0f/EY4AwhHogi6gvBkKMHG2eWzJh3YWRAwhGlLO9gt/BXeEQ/p&#10;lNRZSq3A13Fy1aAhCCOs0D4DXbq2SJtfq8IAxhHOKLAwGKqkEr0TB4qKcEZsowWOhSM2/P4gs2eB&#10;hCPtLPPBao4AvytKFXIlRgVRlE8ZzQp/HyTCr6ZjYMetoEg9j2SrU1uDWkug0XewsDGq9Z53LVEX&#10;apM+PnF1UkjwTe2VN+oCYEsBVQEdBRXFSWmssU3jm8jnxieFKRZz/AE6c34OlW6TBhvqWGHTxUMX&#10;z/h8+fEfLp66JbZGI+bsO48u9fK999AzI3YIg1AMMzAgYEhUS02mnq5knNeZ9Hu/EYdnYj84U0cn&#10;612dWMDbQgL2MY+TY0HARILvMEd7nwxGS+FhOvZFccccO+5X/paRRIf4XmgrLUBbCjalh19b613v&#10;WDAZFvF4hWgXJOwOGxp00JprQxxhBACGaw+LFkBL4R50YDRaCjCHWe7Ww0rYTdgIOuIpfaXAVzth&#10;E26+2W4PPtl33UdEXmm92EoA0tBtZMA55nD5qNobQ4/qz0Tj1cooL/K0yVNe4nVJqTo2VCL8KMq7&#10;uGZFvxfCja1/kouBPdgBsH+T47FhGMK1Z0tHbAVuwF0s75vrT5Go8xWsNuQJCryuHd76OoIO4aBT&#10;QGvP+LmznU9bUcK7FAhrJ7dWUim+KdbyQdCQMjwEnL04V2xPZfdSANlC48r/48Jh6PGZL3YMMrvn&#10;Jqqqk8FdPTWZOzvJx9fZDEHo+dgoMiJCjjCTtfUP725leXKENbb5WmoKiupAvlEwIK2BHRy3imLD&#10;OspAvcjSmEUL0KpkYdnHovWu90DQFmEPE7V2dHQEtxm2hrZo/1cRABk4gF/73Fw5tlsjDBYU+Ojp&#10;qQmYtMKohy6UlXJhBcb2CbGutjQEEVaN+xdgQ4Epg83LRKEe/y6HmGr1NGhjFBpHrR39ngz7Jsh8&#10;G1FdmtofK2JOJ8SDxEaHUeS595dbJwiDNjKwssKztYDdQQY2DMNFLFqAViUvy98sWu95TyTCp0bC&#10;oml4SPxenBNtZ9+eDgTOA9hVwEbY9oRz3rF1sVgYrLEMEHQEU+z1++S1P8NdjvjroMDYPjl7Scts&#10;3XxQ/V/MbqZtNHLhjLPakWFJDwYqX4clDOMQGtwS6GqvBJgduHXQ4yNCEL33TFQYUujjP95bT4iV&#10;sNY23sEkTW8G9kgNYHdP1NhHWD5i0QI1pB7Le0pDVDEgSOrZHqWViMJCX4jISzutHakAFO2OeQ1g&#10;BBGfV5aIPQFhi5m7OTMtTZtAVeEpwxEhdiyABVs1fDqtod1kTSnGLGN3tgJj6wR+7eohXbXV2Mhk&#10;xcbBRMbD1i8CWLlnmfuWlf3R/cuQESd4HZ0qB5HjHvExCtAtn9UQuI0C/fh+JdAJ2wOEXmytWbHv&#10;q0QGVmKtbRMEZbGCRghmFxGqqgVqyMcs11g08n9vhDtyyKXuCX5tvd5I/r5MJWxjSPw2kuGHDjLF&#10;2DyGjJNakrljEfnkNnWGEk4GCH6HPcY/xQ5UGiM6MLj8j4GaPNvVSzrJMLY/y6a4h+TmxlzFNky1&#10;XNt0dPP2MvutgLn36OGb7FyMTGPrk7lTUXkdHPc8uHMw8YIjNzDNLjbAQUdAYTX4EwRuI5yroqaI&#10;oCsU651Du2LfRwHXvp5GcG2/6K8sgL2SoiK/YkCzjYH7ANp2LFqgzsCynuV9naixkGjvfKyl7yit&#10;BTpyzT6sldvc9Em1ROeB6r+GAMzY0bVOeoEh42QP5tcjyfi9FxnWDNUENljDtZs/Utm2aa0wqjg7&#10;/J1bSEUUOCcm55ZSW1tQYy+++r3zkL+fxu5OACr/X/ghQT9Ct4qYW3AlExfO3KskmRtmlgvukVds&#10;uIIzT8S0qgaHCg/eSaGh8po7GI0hd2a/vy4+R8Lg1j/MS4ExIyggeqoC7BUUET2dwZpGvgc8uzuL&#10;FrCZOyZodtu83zOB6y/wzmLRXkihoQFsRNrs4sojtvHHngmaWAC7Vhqx2SViR8y108tH7CECFDQF&#10;M9XAhuUOrxYCDGKxb/0+eQQ2LbEqxF1qqsA5MbEqn2zLrzHTM2xKXe2N2yF4uaqBAXxMwNAxluNi&#10;5yf4rE3dmUOpPbQkV8iASnw/F96i4KiMQD9+VqUhegOF+9TVrND/gsQ9d6HA2IkM7PnyzGPcAjLf&#10;5uGXgS+AzY1iB+rcLFtYwMM18nwfJdinmdiuAQlt5/f8kDUdQZjFsWmEY/hwirLxt0GyIoTzgA1B&#10;bOFg2MfAtpylBC6EErVXfhBgEZi0m4UEdj2kzxQ4JyYG9iZbfo2HZ/zckbmNxYstBQUQ9IKBH7JF&#10;BMEY1n4iUxOvfGSuwVpK3XsC4C7DRtacDokxJIrAdx3of1FUEFJY4DWK886iWZn/CWGNG+dXiULi&#10;Zwpgh8evIuM9Vxm00MYYgi1BDQoyk+U9nU53JNFnclJIQCIdefH8gnX8iEJXxSb9wApmnFWbizGA&#10;fRrFVsPwkAglyTjiewybPxMnwtkGxkGARWBSa3rdzVNarcBZTiJM1cHaxn1Hv9WemOEhA5sOilO6&#10;vnMnc9fEU6YSDAP8ZGDjMHyc3Wj4nbkTa3K5RybmhWMkQoKfKNXDwH64/P32XWsJAHtRR8bzWSjS&#10;uwT5nihHD+93pnD9Yoow/EnPb3nR4bUV6eSS0mTMlTi9rs+UjgzTshLdZiXwnk6lOxLjGYmC7q9W&#10;Wo0oMOCxvXcE1AKnTthSCxzKtHoImXq48j3cGfz/FPYYqIu5UVZxyoWVJlcEWAQmtdZCunrorONG&#10;3FpLxcWKBAuODSc4DEcchmPn6uOepD88mahu+kQgq8KANtdOJ86EMU5vQ/qDExPBDM1vA2pUAhz8&#10;cPQjYXfUkEtd5GFbozLfRzGfT0/PjlWmY5u60rrln9JP88fQtMkj6JtxnejI3x2Zmv1Gp30+pcq1&#10;qtEYJ1YACqi9WZplyUTNm7nQjC9K0bVtfO0i16nGO95L4TbyO98v4RzKyMgICvLXmKwBuAFs2GKq&#10;/5rpCEIrzDjPnjW32Ss/YfN4wcdZsIe6WA9pmQ8LsAhMlmuXznqiRviydU9dm0iFFFhLUgkPqRoW&#10;SCbcxAIneMN++cUWr3ZrGzlz4w+d5KlxDKvVdGTuWFQs+QEVgcNdXqGufAh817Y9VhGcaBXgdzRh&#10;MQEi+qLOldSuyPdRLkh0YU8b+mHmlzRjyiia+f1wmjV1OH034WMaM6I7De7vQZs2taLHz8dS2zal&#10;aH/WrPQ0dSr6KlMGypk2DeNbUiQVZc6SkzYvqfif8IqoEn62HANajutBGz57csSaZzNWMCmHI8QN&#10;x6eRYQ1raQC5XSGBG0FTMbpbhl3AHsPKmger7HADLPr6rqNGjE27iRpPXaxzS6msADUSI7+7rUcE&#10;5zN2/bwsF1ILkLvYKHSTg3q4d5mrpCbj955iZlHMQuIeDCPK+jexmkYA3KaDCAGwz4uKQYoOOkux&#10;p/9DWouB7b21Oc2Z8QUtnvsZzZs5kuZOH0FTvh1In3/alQb2bU2d2jWm2bMqUf+ubjSw0EdUvlBe&#10;ypQzK6VmgHP1C0mfPj0VKlSMgV3hvwNspl+RJ7NSaEBiJKbvMx/Rpgnti/bHcYWNcsgjuuqzBogh&#10;0NA47rpeBjL1KUWmKYyjTWPE8jLszqvFs4HJboxNYNQSsxCXVlILAWokF09popbhiG1d7Q4dhfaG&#10;QfBlAzL+OpCMS3qQ6ZOqZG6sHDSKtW1dZBpi2P4F6e+uEGAXv+NMdBtwx0RsF+vo1BT8cP1/y83H&#10;vPjiulTkXKIotWvTkkaN6EtTJ4+iSRMG0TdfDaSxo3rTgD5tqG2rptSiaW2qXrsSVapSjtzcSlC+&#10;vHnI1dWVSpUqJaRQoQJ0aQPz7/8Q10ZbBT7YqLQeUYD/XYoM3WZHR8wMWpWqCrpaPyOZuxSTcYJj&#10;DHEOEUZ5KEQIXIAI49BQrMDkqGkN7Q1IKGdLzwgT8YW2wMaM4+xfumhPpcMRjxfDyhW8mV+Ofaz/&#10;mU7GxQz0j8uLSRoML+Zaadl4zEHmprnkHe4taA0+PixoOwUHJx4h8eLSKHlhq0YlvpfCGjvyH4kq&#10;usmaV6fTUZYsWahw4UJUunRJqlqlEtWsUZWqV6ssfq9YoTz/vxQVL16cChQoQNmyZaO0adPyszqq&#10;wCNgJEJW38O1jw6F2+rhuW+U1mNgBzyn0MDt1sBmg8+4qLuYcTRO8RCzkPE3lskx+hjJgSEoUEvK&#10;C0BrsgWZZ89e0UVzHSRjOXFqnUn3OltgY9py/Q4GmZZHBGL7UhRKdbLj2pPfxfQ64kjMHvm5d7po&#10;GAO7KDpiP8XEyBwNRoj+pvt/ynAUclWiXl4qV7YWHUsaphxp06amdMyp06ZJTalT6cT/be/tCf/2&#10;f8zlh7aKutqa1I2jcCJwRMg+BrYFz2YMGfaMJ8PCbvJqKdhetkzgFQSYBDY1p9bVY/SwVZSrl+6k&#10;ZQw2rE24Uw4cn8y9QwPYALGD3iQE11BwdAo6Ks4uwRmN4oMs7sPHh+Dkqnj5RKuo6FgKOVNVuwLf&#10;Z7ki0R/TZXCmTpWK0qdLS5nZOMyeLTPlypmN8uTOwbQjp5C8eXJQ7lzZKEf2LJQ1S0bKkD4dAz+1&#10;eHb9NDkvzXe8r8I8O/B0NYqIjBNtGBenpycP95LBNm4E2tn21OWXCTCkcT8wefCfyQKjlp4RoZw9&#10;lNhsF3cpG2vsu7auvtKt09Apn9n2MdiKNhZGIvNj4bqxvK4lcPdAbP6Pj3/8kK1mvRxNExX2jMJO&#10;5Jd9wlqV+L7KRYmu/SlRruxpGNCZBHDz58tFhQrmpaJF8lPxYh9RieIFheB3p6IFqDAbkAXy52LQ&#10;Z2eAcwfInpaubOS8/mO+bLRV8D+FKTzUV7QhZiIf3j9sD2xLAWZAP1Q+rQqoLYRkigt3oAiLtqQo&#10;LMDk6fOzxToBS2ADw9hrEmclSUW9pJxu7rpnCRdZsBq4QocMdOX6YhEqaJkpOJFpXCPBoTHnjwma&#10;1x1WcB4jTqwyKlFiceHXyHgurXYFvqmA3thSHHQgS7G89opi5ryb1spMuXPnZjAXYGOyMJVyc6Jy&#10;ZUpQhXLOVLG8K1ViqVDORfyvdEkncnEuTMWcPqI8bEQ2rZXlzfchBDdHx4BXBZofAmpjKW9hyl5/&#10;Nj1Fh14TbYhY+tDg86Jt7docShGgZn5t2Pq52KbDsG54gmDKXTgkVg0WM9SgsNh7xBZfiBm5fusn&#10;qtQxk93KdVbST5zaSjnEqnQ3T52/5UXcLO/4tMLeh83AFuGH2Bukio7MTXJR/LP1ck8TfmsWUJBk&#10;DTk7KCriasIWC1GBp8l0TomCS0GJuJCD9tzoRduvslzsRvvOedHRMw3o1MlqdP2kCz0+VYAivDPK&#10;4AY4IK8KdAbTd8OyUKHChalMqWIMYheqXqUU1a5RlurWKk/161QQUq92efG/GlVLUeUKrgzy4lSk&#10;aBGa9EnWV3fzoZx4BsKAhRF7b5tEPr9LdOgniTbPlmjNFImWfCnLws8luvGX8pxWfq8p6JAhz4/K&#10;jcgpPOw6aW4YH7mLjMyzRXCc6vaznNzDvIiFYGmh2HzJhhUYOK9Hj1dR9W7Z7GYgXd11L8q0kHJh&#10;OVgeFy9dsOVF3FyzW3Z6+nQN9zwbgPLfekx/PuZrl5eQqZszGXH6ABbp7vxKbG+GwBdxdBosXtuO&#10;YSH4+KjIG0p1EAU+3vtWFhZEMrD7PjlLTe4/pSZXr1ND73NU/+hRqrNnD9Xe/Bc1WvczdVg9mT7+&#10;dRj9sN6ddmwtRzcP5mVNlErWgJCXAZ214/6lmahsGQY0gxZgblS/MjVrXJ1aNqtJHi1qCXFvXpOa&#10;N6lOjRtUYZBXoJrVylD5sq6090du7Jfxa5QBGpfvM7ICuLc7PW3+MStN/SIbtfbIzp0pI+XMkYpS&#10;pbI3TCEZ0kl0fi0/n8LANpyR6PmdbUorEvk+v8q0kmmqZXsbD5Ke8ZEAaGWG0aEA2DW1ga2P3kOB&#10;ARupTs9cdpM0zh66IGAaHLuwi4cuwvqiRLX5IX+/DfbAhmBoiOKes3qI2MLKquehUFVS8TCShwxz&#10;O8tc3EEMNnzYWAyqpqe3/hKVpFV5byRMExbcmUONHzyn5levUBPvM9Tw6N9Ud89uqrVpE1X7/Xeq&#10;sOwXKj1vMbl+P4uKfzWJyn8xklp81ZWmL6xCZ7bmIf05Bjk0oyOAM1j8DqYh98alqBGDtmWzGtTa&#10;sw61b9OAOrVvTF06NhHSuUNjat+2IbX2qstAr0lNGlYl9yZlyHc/U7CkaAJfM/no6PrubDT/h+LU&#10;pFtFKlq3IqV1Lk26j4qRlDMfSRmykJRKNkS1pDqDJf60Rt5vKGizh1d/V1qR6MH9KxQRss26vRlH&#10;xk9rCXyY+pYm49xO1jKvMxkXdJFlYVcy/tBRdhEfmyozAMu8WCLCtlKTAWy72M4+eunCyrWW8mPW&#10;sbSrhy7a8iJ6AeKww9SzsS0FQI/cKeiIALE6g4SeaCul+SN6uoqZJy0eHhW2jV74ytwM6cm1la8H&#10;bGggVbNqaVcG9qmrLan5/UeawK7++xqq8vMyqjB/PpWbPo1KfzOBnMd8TkUGD6O8PQZQ0S6dqN2w&#10;2rRtZT6K92aqpAVAfqeJ3zN2YElq2bwOdWDwduvcjHp3b0n9e3nSwL6thAzo7UV9erhT9y7NGfCN&#10;yLNlPfp8YCnWwHIeWvkaz+voxNaC1H9CfSresTVlbeROWWvVp2yVq1LWUqUoo1NRSp8vH6XJkoV0&#10;iodFS8b25vxsV+fgneiwGC3wE/VneT0ZgmCopzjjXkl371yl8GCbvUVCtopz14EbMQ9iPsIGI9NX&#10;S1GNR2FA/i3cxdjIVGvUjwrfTl6fFLM7zgNYLtlSKiniRLDpiOVF9AIsmsSu8lYZYkhgeqHfNyEB&#10;zFiBjtUyiLdNkEEVydzmI3E+OmKw0VOFV8RG+2OG6snjxFUzz679KCpJq/IcCoP6zPpqtPC7T+jn&#10;Gf1p9/IW5Hc4n10DBV0oQF3velPTq9eSBWzXzz6j4kOHUtG+fahw586Ux70V5WrUhNqxtjn3F9sX&#10;Wtqb/7d2thO1a9NUAPpjBvInA9vRyKGdaPTwLkI+/aQTDRvUngb1a0N9GeAd2jWjNTOLawOKO9Dj&#10;o9lp1NwWVOLj/pS/S0/6qG1byteiOeWuV49yVKkiA7to8oB9dDnnaUl3uLzhxyXatUCimSMlGt+f&#10;Ofl3siFsVY6XCCIx/a7PUlqR6PHj26yxbahI8BYGNmvgAxNlO8zymiMR/m5tKhsTuYM6jiqldQhT&#10;HCvrStDYDRjlVgFQmsBmUOtv/Cx8kaYxdeVD/bGEB+sbAVpoZFVwf8BfYv8+TLcjnFV/j3ueDSUB&#10;sB8/ekNgc+NsWtyWStS4TiVrX6JSdS5S01a7xP9sNeukG0up0dXbrwXsAl5elLdxE8pSrTYVqFaO&#10;lk3PTmaMFJbg5vdd2ZRLAHbIgLYM4s70xege9PUXvenbr/oJ+fqLPvTlmJ4C5AB9v55edOnP3Paj&#10;AOd9eJcr1Zv4CRX+ZDQ5DfiYinTvRgVfE9glnSQKxbbFKDPyZ4AD6OVdrO/7pJN8zaosLxEA2//6&#10;dKUVeeR9csce2Dz6Q2MbsPMXJmm0KC7+pwrTDz3sNAfn1MQy5np8Ud5uWh1YdmklNXw5sJEpg1os&#10;j8cK4ouLxBJ5LNwVBQSQbV+MvzF8wFf54g8yty4g7yNi01NTBNjcUC8O5aPaLQ5ThQbeQsrUO09l&#10;6p5nw6q1lSbcf7k9A/vW6wO7SWPKVasWZSlXkTKUcKVpY7OSGcBWwc0/w4+nowmjW9Co4d1o/Nje&#10;NHnCxzT9uyE06/thQmZMGSoCpCZ82ZfGjOxBE8a4U+ix9ImAU/LZvasilZ/8LZUY+xU5jxhBxT4e&#10;8EbA7tOa81VnNVkZnPtdorw57e/bi0193gawGROmYdXI1L8cG+Vz5TgQYAc4gUA5Bm2SJeBPir/9&#10;C5mGV3PIsSH9vq6qCWxg+uXA5pcbfhskqIcRxiDzawSHY2dVAVyNF1oJdwpTvzKys91m5YwtsJ++&#10;DrAhDIoRQ3+g0nUuWIG7aaud5HsofwJoHl9wpnZXTlEj77NvBOzsFSpQZhdXylCoIP0yhUFpCQQG&#10;5c8z6tMXY/rS9xMH0qypw2jOtOFWMnvaMJo2aTCNG9uf722Y+CyEy+pz2Jlq/DCFSk6cTG5ffpEi&#10;wN76A+etlBN8vnlN+3sK5ZUo4CDfo2VDJCEyFZmhtKIDYHPbI1pPOBgqIcy5CJmZ1pn7lJKFbTFz&#10;B/5fx6IipBWH18IpITxsbwXYbOCZW+Qjc/eSci9jOmEawJx6TB1FKyMcVdHaloL/sRGALYOxgkYs&#10;2rTR2NHh28jPwnh8eGUN6V/HamcNtGFhJypdNxHYEFAT8G5Va5t9dPT5pRVU3/vCGwM7i6srpfuo&#10;IOUrkoOub06VqHEZFCfWl6RvvhpCszVAbSmTJnxCx9eVtQJSpHdG6rTiKyo9cw6VmTQpRYBdkAH7&#10;bC/njzJyXR1eKmm6BHt68PVX1NYQKKNn1xIX9moajxDGCw6lFTuDVec6Ux0PqiAmG4JrWHTAnUB/&#10;9HtNTv5SKvJS4zFos/BsiOEDQU78EuPsDrLb5tOa4mgGhLGKIQReFAj83LeWi9kkc3vuhXUyULwG&#10;x4a7L9jC3ffkxmu6+xgY93YXp1rN/qby9c8mABtA79ZjFcWfSZdAF/680Jvqnr2YIsDOULAgSZly&#10;Uq+2nL8KbP75ZH9emjllEGvmEZqAlmUEU5Oh9GhfgcRnuYwb9jSm0guXUflZs1IM2B2byuUS72Dg&#10;ft7L+roqG7Hu8jWAjTZ7dHWV0opEDx5ouPsgiPgDhhAJyvYXloJZCYMYjgcYmOIMm8/ryvvUaGjs&#10;5BiPSbv7mHroERsCLYxMWRPrby8nc5Oc8rEblXlYYY0shpFOTrJgKFFnl0pxj8YxDRpeETFBE5E4&#10;QeP3IBkTNGggaDgFqKqYz+mof7+lbDwmam2AvGazo3Rnp3OCVrzlU4ZaeP+TYsDWZctJRQqnJ1/s&#10;t6eAJ/5MGlo6txfTkJEagJYF15bN7UNxZxJDCDCi9F03nsosWpqiwF45kfNnTY06izklURVuE9t7&#10;8ueS6OFOvsdi9BB1jL8t/6chAPbTW5uVVlQnaDSArQpwACUHL5ulmA6T8ZsWYjFvPA4XwDYMUJg2&#10;uIG81N2XrAkaUA7LjLkQ2K3H3CS77MsGbwKI1SEFvyuzS+a2heTYW81JGusp9XC/U8IXrFV5Qrii&#10;jQczkGFvJgYyD1XQLirAmW78NrsXuTH9UIENgRG5Zl63BE0U75OOBnmvpnpHj6UIsNPmzElSqvS0&#10;cwHnr2o7LtOe35qIpWJaoIbM+H4U7VjRIrH8/PP5qTzUbNU8Kr9oSYoBO3sWeZpdvIfBfXGdRBnT&#10;W4Ma0qYBX7cEMN9r4r+fM4URnVb9v4YYz0oU/OxvuRE5hYdep7hIG46dHDEdIuOS3nIcf5sCYiGC&#10;/uwPMuht7n3pBI2jKfUa3RxMqavClAQLBzBrhINKxcICrGGryoVqkElezDuPjc3n6zQLBrENgsIx&#10;d/HemTQrTwgDJ2RcKbpfvAM9a9mQwmfz6HCGAY5GY215bVtpqtbkHypX/5wVsEcMnSvfo4DoZ+9h&#10;VOfoiZQDti49jesrl0+UkwFxcWs5Bu+nmqCGAPQ+myskgonLduRIVSr/y2qqtHhRigG7aQ0GqFp/&#10;1ySa/ak1oFX55Ru+rigK3L97oQz2bJkl6oNzcrT87IoYz6ah6GB562cEQYWFXBRrWbXaPEmBAn26&#10;lkxDKsnbdjAjEE4KG46d1JQ6K2l5Sl0czaEVBNU5C929rxEEZSlwnoP/8LADkGMzFCHMrzHTJPhU&#10;Es+LsNUH3EGUsNXwkBcUdLxIAgDthLVI7JrcdK9gZ7qbvxtLF/LrXT0B3HrvNNS1+2orI7J8g7PU&#10;yHMvBf6dK4EqnD9blRodPczA3pNiGrshFjWjjCg7S/Cx7DR/xhBNUEPmzRhKAX+zEaVyX37mh929&#10;UxzYs0dx3pht5PzN/J4Wta0BDQF4b27me9DJWKYNkyht6sTrqybz/1VXoa1wvqEn8nPbydtnYEHv&#10;owcvCVtNSoAXLC1jjm04/J0ckoEVWhb3JARBdU0iCAphq862YauectjqZa2wVS0RnIlBDCBDQDsc&#10;aXoLEQsNApjWxMsLDcIjYijgRGUZHA4q0fRPGnpcqyXdLdCV7hXqTHfydKPQSS6ytmHgL/juE3s6&#10;Us+H9q9sKvNMzifyXBbqdWw11dqzP2WAnS495cjGHFU9ZoPLiU72y7xOzKXtDcjZ/L+f53aX+bXy&#10;rUafVNR/82Sq+MuqFAM2KMcFHGmN72bAPtktUS4up3pdlcbVFK3OdbhvCYM6TeK1HFkluo0dqhxp&#10;bC6//4lK3HbRog3lhQZ7Xg5sgNUGsAmSgCdWmho4Qtgq9vCr1DGj47DVkm2krEy479gvNEhNJ8/N&#10;0t7sPcXEemkYFHfM1ZccTsqN5N+vKt3N100A+26+rvSkfnMyn2UaxJV/bmNlK1BDAPQpX45LHPZZ&#10;5p4YTdX3HEwRYKdKn16AYOd8ztuCjuz8pRZNmjCEZk4ZKlx/kFnff0KTvx1K25fXTSwPg+Px6YJU&#10;f8NvVHXFihQDdnW2ceLgPkXnYa29dmoiYC1l1kj5Oso+oov1tfpwvymdT1O4raKvtBBthxQTE0UR&#10;oaystIANbQygwimBjUqhjdVVNQ581VoCTGIRDBbDAKsJwGYMM5bPOzWUMkgNG0pp3Dx0x62WhjGn&#10;AnfZf3wSkdbSMBQEKx5QUPQsTcPw5ZK4mFdefYH0xOfzpBfzMrAjFxUSgAaw733Uhe67tKP4bVkF&#10;sCNPZqbWHf+ksqylVWCDZ7fttF5oUTWfY6frUs0U0tgqsEf34LzVIZtBe2lzUfryM3k6ffKEAWIW&#10;cuL4/jTus750dmMJK2AfOFaXqqz7I0WB/fUAzlvtaFxvfVpZgxYC7Yz4bVxH5F+pYtbXpw+3yENL&#10;uK2e+HymtB4W8/raL+aFMHBxhr7pyway18wzH5lb5RcTMsax9cmwe7zsAdHwWdsKMAlsAqOWhy2J&#10;NY/uum1cbjm5eul+11rMu277SPvFvADzk7XCMDSNqin2ZRMxJMmhLBoib79wT6kWohd31ia9/QKD&#10;wHAgAz0s01qAWmhtpiPh04vJDcDgnjJunIgZUYENt1/FBifo4l+JkyEhZ3NQm32/U/VNW1MM2PXY&#10;4DGoZWfuHHAkM335aWsaNbwrff5pNyFjRnSlsSPb0YtD3BEt+PXMA0OowrpNKQbsVDqJjv7MeYOG&#10;cP5Y/e5c2Bq0kGpl2G6BVuf7Tv5mTUMwiXNshZKHWv82grZCm6lJc/sFuIivLBFgFi5ieNHgNVM9&#10;afi7ok64isUU+ksUJTAJbDpYzPsTl11Orh7SfFtgY2n7jJ872W+/AG0d8CeZWxSSN8zhgooDK9Wj&#10;PHAdIMeMJEQsr8dPbb4kb5hzQakWtqj9fSjqlLKaRaMihfC1554NLOhIN/LtWEcGLQP779X1rDQ2&#10;xK2WD62Y2c2qkb4+NJ6qbNqRYsAGH70Pnq2UHauBpo+rRf16txVBUZABfdrSlLH1ePRQvDl8n94n&#10;LfXb/QNVXrcxxYBdohCDGcdY4x38zX//rOP/Q6yBneDNYZk7xvqaa1GJYk7KZdQUzhtthTZTk92G&#10;OWhzzF73Ly+7f7FZKeY8oLURy4+ziVR3MYu5bkbS7xyXJDUBJoFNze0XvKSZXHY5MQH/1hbYmKoc&#10;8X09sTmJVuZYr2ZcMUD8RGALgqTEFsLY/vXhajG0iKDx+SxzO8nnOWoAW8/3B4otzmSSFhYWSmFn&#10;SmlXpCo83Id+6yY0taAjBbrQo0qeZDycXoA7+GhOatFmuxW4S9Y+R/36zksAE35uO+6eosCGbJrN&#10;eaudh8uydk4Jat+2BXXv0ox6sHRo14JWTndLpCEsD84Upcbb/6Bq69anGLBFlJ5aDgbt+AH4vz2w&#10;jyyVr+O++jziWF4b3MEiDweCtkKbIcG79eyJzckGDFDDIaa02Asb8UKI2EOQk7oK69QsMi7pKRYf&#10;UHU2pgH+5rnEkdSOWAAwOXJqfbvpdNBpF09pDJddTqy+7bY4w4xOl8/KaGYsAIoC3v9NgBnLwUxD&#10;qgoQCx9k/UxElVgjufHHQ5St0Axrh8qc3CIvDFmhQfsoOjpxb5EX53olbUCyVo7bmIPuO3WUga1w&#10;7aifC8gNwUP8+DGTRayICuxy9U5TzaY76NGegjKoGNgvvPNSky1rUhTYI3HoP5dPlJPf47M+O3m2&#10;rENeHnWpFYt7i7p0ck2uxHu4HHtONKVq23ZRjfXrUgzYmxH0BL7P+Ru8JapbKR3/3xrY4NMR0Opc&#10;Z3e2YpV94jXI2ul8zXZhgqVwG704x6BMalNKHq2xVbBpVK3EaFDQWQh+h2aGvYYZ7hMzyNTVWbAA&#10;w9rh/KzjIDtgU2M6HUdQJ25x5txSquLiqTNY3uDsIceLPH32u/1pBgxOxIiYW+SWd31qlkPmTDgb&#10;HByqCvc6nLw6uBIZ5nURgS/G8Y35fznlraxseqLtNsL+t5cnPbXOwDWdTE2Pa7dI5NlsTAYOrShr&#10;HwbN7uXNbabXT1GpWn/Tth8T3X4mn1Q0fOdEqrxmfYoBuyYPqwCSKCeDKuhIGmrrXpbq161CDVha&#10;tShHvgcSY1cg045+RlW37UkRYGNpGKbHg3BgKjow18XVjanEPie2wB7WWb6ODmDrMQHIn+5R8lDK&#10;aStoI7SVmoICn5DdNsIMXNPwGmQaXUdeNWPR7naCRSwImmPsYJQXq2ps7gEWnzEmG/TNZ+fDdvPQ&#10;xTCwy3D55VTMU3ISkzQ2Lj+c9QFftuY2Z4izbsaaBxq5amrBnRAUZVjaWz6Y9NFqWbMLjs09Dx/4&#10;SVUy/DpI5twWedlu/B744jpFn2b+pVGZCcIADuCOo3pH7jIdeVK/GZlPpxbAD/o7FzX02JdARwBs&#10;txrHaeyILxIbi8G16lC7FAV21swMJKwEt9DII3sVovJlS1H5cqVoYBfmlxajUey5DNT70DKqvm1n&#10;ygBbSk1dmHuK96PzsMZd/CW0dUYWa2Bvm8fX0clZurH2s7yGiRy1/GpZbQVthLZSk93G7xBuf9OX&#10;DZk7p5ePacGyLwcUQwiDWWwIjwMCNIANLF65sURgU8PV97hUS+kjLr+cCteSMsL/Z8uz4U7Zdfhr&#10;e8+IIqaPK4rwVf2ZOTJvApAVEIvCW3JqHm4MP/cVweP2dAQ8m7mZXj6qIy7eQIHeDTQrM0G4MaKW&#10;fiRmIVU6cr9oR0FRRKMyuEcNm5VARwDsMrWPUBOP3yj0mHJaAjfanZNFqebvq6j8shUpAmzIBssd&#10;nfjnj19npSIMvsJFitIPn2dPvMZyy9uNGh/YRbW2bXt9YDsVpXR585EOi3kZ2CsQ9KS6Hbke2jXG&#10;/62BjdjrUJwnyZ08+IhExQsmlh8yS52xVMqpJWgjtBUSjup48Uzj5DBWYojyFKvOG2VlxfaxsMEE&#10;PuBQgKiMALiBodnJianIMDsFCAEWgUnbqXRgl1nHP1z2VCyJydVL+lPLgPz+p3baR3Xo95OBrVex&#10;oYlGARIEhUaBmV8Zv20uCi2m223oTXjILjZC/EUlgbK9uDYrabcfN5jhYAZ6WKGVFR0JnegqNyqD&#10;Z8PCjgluPwC7bJ3DVLrWTjq5NjFGI/Zcelqwuxv1Xfsl1Vk8jSrO+J5KjJ9IRUZ9SUWHDKOifV4d&#10;2ANwKpgKCu6A3mvSUMECualA/tx0ZDkbSAoVgmw51ZZqHThCtbdtfQVgt6AcdepThvLVKE2JMpS5&#10;WFHKVTQvVa+ckXp66ugpYq/xfdxxn+9LRQXy5iRdKmtg92BgCAXA9XSQDUidLrH86dPJK2wsy2kr&#10;ws2HNhItRhQaonG4EgQAxulyLfLIdLUiP9sip1gba/h1oHwGDcKeMWlzfSmZvuFRt15msYJGy+0H&#10;LE5d2t7ecGTssgb/lctvnfifE+wOV+LhacikWmJaXW/zAiHQvLaLLaGl8X+VggRvEeA3zmxDVDMt&#10;mVt/JCxiW2CL4/ACElfTBL24RpGncyc5FKLxXnSsnUhH4PZrXU+AHtee7CtEtZr/LeJFVGAXq3yA&#10;5kzoKWtNpfFxv/5cavI7mZ3uHs1HazZWo7GL3KnO572ocJ++lKd9N8rn2SrZwK7Mtkb0CTlfSPAR&#10;HZUqnoGcCmagF/utV7lPOfkt1Tzwd7KAXahbd8rdqj3latqS3FrWpJ4DStDcibnp/B/p6MneVBRz&#10;kvNGp1bei861ZS5z61S57YD923fyddwPl59l+bHrqyh/EnUfdToPBfklLhIJ8LtufxyeKowHwz8z&#10;WGMzvRQ+axa495Tf4fYTbsC6GYWjAUfiaYEaAXks5oHf1DTZGo7ALmP4Uy6/dXJ1lzxtPSPgMIig&#10;8nux3t6AVAVxt+qwAs0M5zy2sMLm3ZNbinPTwa9Eb+UPEbHZeM6SprAk0hF5aIuLN5P/uQ6alZog&#10;rFHCppagu3kVtx9r7oel27AW4ArihkXQz8CPl4igKBXYLtX2Uut2c+j6FicGQ24GAxtyABq0EwS/&#10;Q/j58JPp6eBfhWn4xJpUsmMLytagKeWsycCumDSw06VlimMZX8H5tq6vo2Y1GXgAnAKYcJ/s1O2f&#10;P6jOgYMvAfZI+qjvIHLp3Zl6fV6LNq8oQP5H0smLiQFklFsZpfDO+NOp6NnetHRzczrq6ZWTy5TH&#10;Cti5LQxDGLrYb8Sy/GIGFXmq9awh/j6dKE5mjsLNp3mAqaXAMLz2E5k+ryfvIqaCGz8xbV9WFtOI&#10;GnIctgbegEFgsXaPnNb8GuKpM7Ph2JDLb52KekklmKME2YIbG/9durZI24BkbW2c3Z70f44SLj/0&#10;NFN3FyKsV7MsOAT+yaY5SO8zT9boNnlhCMOR06EhidPrfvf+ZP7Oz2pUrBBu2Pit2eh+ifaJdISN&#10;yKgfCyYAdcXsPoKOJFCRmrvIreqfVKb6Sqpedza1bDmWBvfqTvO/rkuHf3EivwOZEgEDYHLjY8Hu&#10;vX2ZaeIkZyreuBqlK12JMmHNowNgQ5Z+zc+qdITzmveZRBMHyb+r5b/r40pN/vmb6h3Yrwns0gxs&#10;p8/HU9lRQ+mLOfXpyu6cZPSRY2JUGoHyBR7OQMd/zUcLxzvTgE5lqV6NCuRSoizlyu1C6TIUptRp&#10;rTW2Z11+Dt/IeVz+Q6LMGa3Lvl01KtV6tpH4Mzryu79VaSWisFB/wjmddjTEVhS7S3+TFd/64WSc&#10;2IJMA8oRNcwsAI1jXsRBTA6UKDB4/soCKs2YtMQo/NeuXroXTp5SAS6/TWoopXH1kOwMyKLNuJHW&#10;D2BuY2+hohcal/SS91oDeC2nSdWhpkYasccIjvLAAacC1NDWNhpblp3k53tGxPQiRUWGU/DpSpqV&#10;q4rZmzllo6Z0N79CR1h7+/evKjcMN/qNbW5UvelxKlvvTCKwq20k50prqFi5ZVSo1ALK7zyTched&#10;SAWKj6bS5fpQ97aN6dfvS9DDXQxyAEjJC0C4uzsDjRhemLK6uVDq/IUcAntwe74fwEM5+TlsLea9&#10;mn+3AMw6n75U+5+zmsDGmkcs5v10cRu6fiCvDESlDBDf/Vnpz7ll6OOuLalM+S6Up1AXypCjHWXI&#10;1ozSZ61L6bNUpvSZ3BjYReyAvfALzkPR8D99ZV3u/LlZG2NBbxI0JOh0DYqKihJthEUifi/OUbzW&#10;Xn2OpsYBcNhloKvwrnnmlafS4efG/7SeYQEGf1zbj4owJi0xKhuO0mEuv3Zy85IW2fJsTFsOn1JP&#10;m4ow9YBTXUyLqpq5Cg8n7QqKpfaGdcNI7/2DbBiApgDUTFmwt4Qei3ttNDd6fGgga+6IELnSWF7c&#10;WJi0T5sbKOjT8nQ3T3dFY3elJ7VZE/yTRoBBfyYt9ey1kkrVPmcFbJfKq6lEhaVUrOxcKlpqKhV2&#10;HS+AnafIUMqary9lydOFihRrRr3alqEDS7NT7Gn+RoBSAdbhXzNS+er5SMqSi3QawC5RmHkoJj+U&#10;coIWQSzLPtlnBgPb2w7YZRf+RE0WTKB9O8rI2zsogDacTU1n1xen0QM7U/kqn1Mepy8pe8GRlKtQ&#10;f8r1UVfKlb81Zc/ThLLmrE2ZslWiDJntgY3Y66t/yvkh39b1rcvdCesj8T6bsqqCtnhxM9F3HRUV&#10;QSGBNpMyADVCLC4stGpfTQndSqa2RYT9JeY9tn/JGltL6ckcexDTQicbw7EUY9bFQ5rK5ddOfLGH&#10;ZZQfBG6Ver3ZUAhkWmCrZfH38/VkbpmXzDh3ZlkfcUKUmJVEr1TBbPkM91Tj+CZk6l1KzDbZam74&#10;QQP8LiUuFwtja/s00xuNShbCYItemc/K7XevSEeK+0Nx+3EjLf5+CBWrdoXcah5jjr2PilfaTE7l&#10;11GRMr9QYdbYBV2n00fOEwSw8zsNpryFezFQOlL2vB6UPltjypKjBjWqWYI2zsxCsTwMC03M7326&#10;PzX1bJeZdGkw+WENkEwZJLq0QX6/VrkjfbJSF5+9VP+fkwnArs7AxkKDQWtG0oPjipbmb0Cs9uGV&#10;lahXtzFUovx8KuAyhwq5TqSCzp9TgWKfUN4ifQWws+dtQ5lzNqUMWetQmkyVeSQpSVKaIiTpcnOZ&#10;ZGDXYz4rJpC4XI/3SvRRHutyz2fKlJSbL/hUOYoIlxUPEvZetPNdw8W352sy9Swpb/gOJ4ItdlSB&#10;Y4KVnDjDqDh/64IejBstqrqHXjC/rtUjl/3EDHDqKblz+bWTK3i2ly7K8gGVpB89PVWbZ7MYZ7SV&#10;5/ZVH7YjQ1No+JniHEhodqG1cb/FPej5wQH7KDpKmWJneX5tvlhXp1XRaHzj3+npUUUvBrfCs5mW&#10;BI0tIw+3fP3ylnLUrvM66tD5Z+rQcSG1bTeLWreZQl5eE6hRk/FUs85YKld5NDm5QfvJGjsza+ws&#10;uT0pa+5GDOyalDpDeUqd3pka18hNB39SDhtlgBtYo04fmYrSpbMGCATDfAIdsZFLF6pR8/NnqeE/&#10;/whgw4+NWJE527pTzFnFoOV3XPqrJA3q/zU5V15Lhcv8Rk5lF1LR0jPoI5dJTJ++pBwFR1C2AgMo&#10;X+HOVMzZnUqVrEsVylamWlVKUs1KRal6hfxUqVR2cimagfLm1MnAxcjD5do217q8MHpvbJLfq1Vm&#10;dIgXt35OcPHFxsawtuY2tdXW2HsGQU+lefQeUkmsjxVKDDRDC+CMK+wUZtgwgvQ3mK5q4Aehqntx&#10;cKkIVbUGtauHzq94Eyk/f4ODNElKxQ8dsePZTEemL0OknzUIEyTCXvPaCTT43RVkbs2GHSgLPCSz&#10;O8pxAjb3wvUX4J/o+ouICKXgM1U0K1sIN5Jf9xrC3acC+4l7fXmGT+GKRh7GTWdT2YnBOzWFH89A&#10;j/dkpwt/5Ke9PznR7LHlqU+HWlS9Sn3Knb8BpctSi9JlKk/pMzqTlKogpU+Xgwa2SyMWugrgsqyb&#10;KlEWGyMMs3mONPYfFwdQ3fPXqdE/x6nugQNUd9tmWn2gtdhRFcAK/ycbzflmKFWqv4OKVd5JLlXW&#10;klO5FVSw5I9UvOw0qln7U+rdqT19P6oWbVtYjM78nofubc9MwYfTUjzTJigCS4ERHnYMhh+/H3XC&#10;Whl2gGV5a7ONlHBdo8yBZ+olcGukkKCboq2s2g/tDPfuN03FNh1wGMDegpGoh88aJ4NpaGSZdzMW&#10;8NP2GguU6oT5npoRfYzZTVz+pBOT8Gm2wMZK4FbDSlAE8yE7OqIluEcdftD7lCAX0/DqslHJYu7g&#10;pERw2fdOuI2gtcHf1OR3d71jDwlroIg5RRMMSMjtEjyKHMhEdJOvY2i1les2gvsgN5S/WduHHUtD&#10;l//IQnM+K0iejYpRrlzFGQCFWHKwpBX74e1ZxPcq+SGyDxyWq1EIgozCGUxaQBl/5WdqcP6K0Nh1&#10;9x+gP4+2ku/jTnJxU3mxH4prjVPkWv0gFa24m0pVX0WdOoyj2V+1Ip8NRSnwcGZZ86rfgnKj/Or3&#10;aIn6bXxfBNdlKS6/WlbImF58DfnZlBUSfzoN+d9P3AM7Li6aQoOgrTVcfIJi8k9o6Ce/k2HFAPnk&#10;Xe445l5uMo/GyhmxWEXBk6NRngXrboOZCjcfWNhuVTqoM1OTgVz+pJNrC6kGq3aT5cNYpQC3H879&#10;cKi1VUEBuQMYVg8WQDaOri1ml7AYgWryEIul9fUykf7cPJmGoIdq9NI41gT+L84ncO2YWD35n22j&#10;HfXHWjF+Z1Z64NYugY7cLNiRHnSuRo9GudGdYW50bagrXRjiTN6Di9M/g5zoyKAitH9gQdo9qABt&#10;H5yPNg/NTXvHZ6Mbv6Un3x2pKeRAKjJD2wIst1njXNLRrc1pacLHWcnNKRsDAUfYyesKvxsiUSx4&#10;K9+LYCJ1e4M0qSU6/Rv/HwC0KG/w+XzU4/oRanT+EjVgYK870UWA2uiTmjYvaUM1mh0l19qXBbDr&#10;Nd9Akz4fTJf/KsG0J1Vi5+OOF380DYXvSk8Bf2Wki9Ny0f5h+WnHkLz018A8tHZAbvq1f05a3i87&#10;LemXheb1zUSz+mSkaX3T0bSP09DoLkyfLBYVQMRurDZlFSKi+LqLuQUktElI0FV7ba0lqiYO2kSG&#10;P0exQisqAI5dDAxbPpPde7gHm5tqPc+CafS/T30PX7UVqCHYOoTpcmkuf9Lpo1ZSJhxQY6u1E6bX&#10;bTixlQDU2Dnq05qyqw/uPzjeKzMN6FeaqEZqwa3hLRHuHnAr7ADkM98O3OBtYUG72HgMFJWJFPj8&#10;EkWeymNf8Yo8d2+YMAsJYPvkaU9Hc7Shvdk8aVPWFrQmS1P6OXMjmpexLk3NUJO+Tl+VRqerSIPT&#10;lqVeaUpSp7QlqG3GouSV7SNqVzgPfVI3K03qnIF2zUpNd/7SkQnG3C3W5Md1tHKiTmw8o05Fd2fa&#10;EYYzGhl0OBZD/b/gtOD6FuU8d6kBNbt5ixr6XKKlZz4RoNZ7p6UZX38m9h9EfEurDn/Rb7O7UuCR&#10;nLIWZcDF785IQcvy0PVPXOl4q/K0qXw1WvZRTZqTqxpNzFyFxvC3DOFv6Z2mFHVM5ULukhM1kApT&#10;VakA09085CTlpLxSFsosZaDUUhpKZQFqLEwIQEQgvtGirJDwU4UoyO+m0go48i6EIkIwC2jR9hC0&#10;v1jQzRiBwCZDu2LkxsiMNn/xh4jhN3d0kkduBjgUoOHHnvIzlvkpAmU6YYGHXZiqcPN5SIe4/MlL&#10;TEfm2rr9sBoYQ0Fw0F+Ot2SANfzXGBnQmE1C1F+7gvKGgzXl2UecqS38mximuCcbp7XhjlDLwVC0&#10;kwJe/JOwPQPifp9fnZ0YFmop3PDBX5SmO9l7igUI13N3oXO5O9CxPK1of2532pq7Ga1jQ3BFrnq0&#10;KEctmpm9Ok3MVpm+yFqehmUuQ30zuAlge6RyovpMN6pI+clNyk2FmHbkYzA4ZU5PrWqmpsVfSHR3&#10;K7+PwRbL3BX7SavrBFvUYh56hK8xkD/tJv+vfSP+25Jns/ZbfW001bn5lCacn0/682kp7kx6+nrM&#10;ZCpe/brYAnnVDz0o9FQ2QRuMh9JT+A9F6GGnauTt1pz25/KgzVncaU2mZrScO+kC7qTTuJN+m6kq&#10;jc1UgYZnKkMDMrtRd7YH2mYoSs3TF6K66fJT5TS5qWTqHFRIl4VyKsBG+VTpyopLy2jUn9HRs+tL&#10;EgxGo9HMBuMZ0TZWbcUA1t/+RdAMw4aR4vhDscgEk3bjGonYEHP/smTuVJTMnYvJy8SwZQXAXScz&#10;6W9qLy+EmznA/w9q1K+A2D3BEpMC2O7SaC5/8hLzmHouXtbx2RDmMrT372+IHDnR4cqb11VeLtY4&#10;G+n3TpB92JG7SH/4O+GrxJmPALT+5ExxbDUmcEBRRISgTY+FRsBZJoEBd5Rqlc+C9PNmPmrTAABP&#10;3F85yL9vNQoeXY5CJrpQ4DQnCvihIL2YV4B8F+Wlp4vz0KPFuen+opx0d1EOurkwO11bmI0uzstK&#10;3rOz0rHvs9Deb7LQ7yOy0NR22Whw7WzUoVwWqlUwExVIl550ChjgPfCqJ8/QxTNQo05JNG24bDzC&#10;AAs4LIO+ETdckfxy9JyqCc0+qejzOxup543DFHghH8WdTkdjhs+gsvXO0cyvP6eAf3LJ2nk9f0u/&#10;qvSwZFu6kasr+WTrRCcLeNGxko3paK2adKhxZTrasSSdGVGELkzMJ6jIxVnZ6eLcrHRxQRbyWZCJ&#10;zszPSKfmZ6Dj89PT3/PS0aF5aWnnTKY701LRqm91tGisRJMGS9S/jUQHfuTy2QIbFORsJ0ED1RQW&#10;+pCi4cKzaCehkaN2yXuhY6RWpsfF76rgb0zkqYK/oQBxMMD0NmJ+wypPRYC1HQe/st/xibm1i6cu&#10;soSXVE5GbTIS94L0WrOQsEg/+a6Ow+ViIjR17TCxX59YBqR6PPDhdFR8AJYAmUbXYjAzoOEdwY4/&#10;fL9pFHZv5ftwr0WeME4wARAZKS8/QgrwvUHBJ4ppW+8AEBoIXBGC35Mrls9wPvCq4ESswAM6Or9a&#10;R1tm6WhoB3l3JWwdxlVFbkUlWjqegXxa3kqsSTUe2fg6OPfVTfJMniV3DbzwEfW8f4bOXa4nVnh/&#10;Oep76tBlPflsriS+J3pZfnrWohHdK9yJ7hXtSM+aNibfbjUoeHYRiliTk2L3ZCCTty7R44OywjOT&#10;3G9VvxGC5/A/jCgadRl0woWC/O8qtQ73XiSFhxwUy/ks20hQysuLE0Zl0E2xK1gd/pvpp7l+JnlF&#10;Oo/cpqGVmXpUJdPI6nLc9aSWYvW6lraGAGtDJ9e2m5QR2PSQDsqIfYXEBuN4LTqCs/Vu3f1ZeyMd&#10;9QNrsWZGULmgGywRO8TxHqbeJRO8IoKqoCc3zCJW15g+Lid2kRK8zCZfbIXm53ucNbocIIXke3cL&#10;xZzKYNcYb0XUzqK49gAEbD5zaKlEo5hyVOURqhoLjp7D4ldsIwZXGrT5/M+VLQzAk/nvo9fa0rJb&#10;E0W+cyeOoOkTPqfI02xMr85Jz1vXo8c1WpJ/72piiwn9ziwMYGXGUwWuBgdOcWGQx5zKSL73dim1&#10;DQpi0qYgECgjeMwOTBS7pWKjUqqenoxTPMXIjG3L4v03ygFzaF+VhyfEY1srM1WAMWBN6zxHBdgv&#10;94bYpuIekpurhy7EMjMItPasX9iK12vQEXwgcyIsJjBOZS7NwxM4l1ioiY8FoKGhuVeL5T8z2sjb&#10;oeHjuGJEnLaNxlYFw5+/X+IGllj7++zyVObbnC+0zb8tABqMQubBeta8F9YyHflEoilDZA6OPah/&#10;Z6BHnJDop3EMcsU//PeNdhR0KT/9s5rpxK9MxY7oKGpKEQoZVZriVrJhfDKVnK+qTQFk23e/ZTF4&#10;p6Knl2eQQYnZQQoJvu04LBWCdoMii2JFxHQT5xKJc0CZSxuW95PBLfzUDuwzDYGjYubyzna+a0FD&#10;vHS+rHwLKXB9teTqpbNbfACe3bBvfvL1Xec4fuToVLG+0dzNWXyc0M6gHQB0sxxkmNeZh58VshHp&#10;aJsrG1G9JMFBT5WqxtAYR4/ODKeAv/NTwHHm08fenQSfcKLw0050f68T7VvuRDd3ONH1bU50d48T&#10;3djuRM8PO9GL485082RNenrQla7sqE5Bh5zo6aoK9GJbSQo8WYSl6Lv9Dryb6/LRmREUGyefjY4U&#10;EYHoPXhBkghLtRRoZVZEsKtMQyqLtjc3yUHGn3pR/INVjBHuAPB1Q4NrPc8Cbf3s2TpT/V75TMCc&#10;JQaBSVdPaaUC01dPbp6Su5uNTxsCt8svGwez2lQ4tKWg57KYRjCPhpGgUA6zR14y/NSb9FgLiZ7t&#10;gFMJwTWNTiP4dsB+K74dFh5L90/0pcgTmSjiVO53LpEssd7yz6jTiT8Trp/MJX5GnZZ/Rp7JxVRE&#10;/v1dC+rwwYneok7VFI0gpyAHsdYAMOwoVUA71XYTEzSyQSg2dGduLRRbfaaek93J+FldmXo6wAGw&#10;9dO6gfHFbbi1InFu7lI9BaavnoQR6aU7bau1ZddfEREYpen6g9Y+OUseinBMx4oB8j5tYihKAtAQ&#10;5IfwVpyAoJU3c7xnTw5SdLS8CSJSWMhzCjhdO4EffpDXEK67IO86oi7VhDWo/rBtbENSIdyOACbc&#10;t1jOZWQxrB9Behw/Dv6sUkpBUeS/cZ6MaWB54QkxjVCOerHNlwVMIDBgo6FJv4/0WtyaKchehmcq&#10;GaWvmXgYGGgLbAh60uotw7W1NgRae2gV+cg8rExWP/RlwvdiR3vjsKpyXIHGc3IE4KmE1TZIIYEP&#10;Kdi7hvbM5AdJWrjOQs/Vo/DQZ0ptcrMywQ4O1Fh1DmFNjYAl4QVx4eex7QYcAZhV9uSR+Xdu80jW&#10;8LZKDBoei3W7Fnd4tgwEmFq5aXBMsRaS2RZ34NfOLaU2CjxfP5VoJmV38dTdsgV3CaYjLQcVpaAA&#10;1tpaoEWPvrlMXpFsyaMd9FIhTFGwfAjxBPBzGpY4no2CIYMAd3UHKaTI0AcU7vMB3K8iWJQb5tOA&#10;osITQW0ymcX6UxjsdrOLDEaEpFKdjGRiOmGc3ppMn1ThvzPIrj5QT/5p/LxeYviy5fPQ3AinUHdZ&#10;tbzGAgYQ4LdR36h//li7uBDGIBuNJ6pWldIq8Hyz5OohjdDS2phm/2XjQMfT7PgoSyDjb3ysbWXh&#10;A/kalpeZG8vRYMJ7Uik1GXCSq0b+qHBUfKD/JTEbpqbIsKfcUPU/gDs5wnUUfqE5RUf4KbUnn0gQ&#10;4H+DosIcLPUKZY3bwYkMy/rInFrh1Th8S7j6AGy0HWtwsdUGDiC1VWbQ3FrKkMUcv9+85Pe+UU7N&#10;tbU10+NOCizfPGEjbe4pt+0WITD/adAnLz17usbxpA0EHxHPGnzLZ2TqUITi4eJT7wdoQ7aS4YeO&#10;RFVTJboDG8j+beN37vLspW2eLKj4yDAES11JWE6GhIaKvOyR9PYNKSGY2IDbT+v/qs8bLjvb6zY+&#10;cYfXkfdb8ltjJUz4lU4UGx2k1JoM6he+N8TaU01Qc5thfoKqpSb98elsMFosFxQ0Y7uwp6iGHOwG&#10;cBt/7CVGYqt8HIiJ83jyZFVcrR4547Wmz109dKfE3tcpmRjEwzW5NlOS739qr+3XVoVpg3GKhxwX&#10;0LFY4ipk7u044sM0qII8jGHGin+aupTg4WquXHHwncI1pJUviwB36HbW3FfEJIKa4uMjKeTqoKSX&#10;lb2uwNi6Kp+yhUkazE4mXGNQIpgIJ9xiyv2BesqB8hwiBu9vl2gHX0PIK6bfrcDPYL7H1/HsyZXy&#10;jGZKgxu+/8Aro9lGSfR+mMxmBvU1+y3KVGEFJKLz6mcU7YhlXPonim8aygnKC8JtZtg2Vo7khJuv&#10;ZR7Zh+1AQ1uKKW6/ecJczzitPflYsAo95bS1mqC13TSm2bGaoXz7jHThygK2Zh1obf4obEwopto3&#10;jkzY5sqw7xuxs6YwPKCpK+vI+G0zGfiqYZGMCkFDCFrid54MFgalnvl3yJ1ZFO+dWbOBX0sYmFEn&#10;JVrwuXxkc4ua3Hgq7WGAAtCID+nXSj5PEVPqYiUNwMvPzhktUQH+HzZl78ZUzukjiY5hyl25vmG6&#10;vEvTV/0kKucsH6PhKOrudSTOOwcF313MdZNI36AQggKuOaYfENamxsU9ZJoIBQTQtiogttlAtJ4I&#10;O4WyUsG9apDcplgpBUNRa3GBhWDEP+0zJ750qzRWh+lCZG0t7YOXToFjyiZXL6mb7fYMEMzj959Q&#10;jWJYs2ouRMAHB/xFZtbExileQgMbF3aVA6AwZGHypn4mefk9nrflZMkUGJQBfmcozmJyARGBYc8Y&#10;+GeLJ31SQnKEgYf9QhAJV5sbmKuEPOsp1xh42GQGh+4XzidRIA7kvyaRV11532ycjHt1o7yxetuG&#10;fO26rK2x5rAufz+OAcRxzwUZ1OL6TYl+nSS/A1P0gprYludVhPOPOFuKwnz/Tpi9RYJnCd6PGKyC&#10;0qhTK4ncJbwhVC9Toh1UmunG+CbyqKq2PX5GbBdHjQsngAM7SRVgJiJ0q7nb2HJ62x2elFlGfQkP&#10;qYkA4VtJnaXUzHP2aVESWLDrdnxKDiP/+MP0FxeRyT2vOD5PgBk9H0ZGdxc5JhuGiFbHSKZA2+BQ&#10;VH/foxQVFa40nZyiwx9R+OV2TE102g2fHGHwYqOZu9uYJqy2ATZr3AdMIRC834C/S5xXyXTlq/7y&#10;fXuZdqhrDEdgq2GFY7eqLy9MCGaQ71koXx/Pz6BT3NwkUepU8rnnQmMr/uZXFUyRB1/qybZHoo8a&#10;CefFBAecFgsGHGpqS0HbmA6R3nsOmToVFaA1dXNJpJaW9/KIa1zAyquqjvSXFifaVBoCzCzfONis&#10;5d5DvJKLh7SK6+XtJu45dd08rU/yhcCQrN0jF91/sNKxIQlX0Z+jZT6N3s7aGtFdYsszBz7N15Ko&#10;nRQWfIDCw3yttJPBoKfwR79Q3Ln8r+81AcBY24L/cnUkApu1OTQuqAeoxnPlpF6cT477tjOoj/8i&#10;/+6OnUwZpOHHJarK9AxhsE93J2porMgBsMHFcQ0aXcSgvyqw+RujzhajkEfrmXokUjSkmJhgCgk8&#10;pO2nfpkw1YAiwjbSUFbCcLS9B8D+qjGZ+jjYY10RrGW8cXspVeuSzS7QSWhrD10g4pa4Xt5+cvaS&#10;FmppbQSrjJhaX5uOqILdo75tIYYyLB9LiPTSqpw3EEwBI7YkKOAmAzqxUYHz6LBbFHG1K4Ml9esB&#10;nA28E7bAhjC4f2AOnTWTvG1Yby+JXIoowMbuSgzMvsy9sTVD0+ryqhvcm5OpShhTlx+VzWtsgV3n&#10;VYHN36Q/k45CrvRn3vxQ/nAlgU+Hhd6niBDsBZLM2A9bQfv6bhAzifFWdhX/H5RExNvPInOj7HL8&#10;fRJKK5Y71sff1LALS4Uo3Ho8MPevJGwl5eIl2bn/sFUDKMna7SNET9T6EDEk+W3kIYz5Nk7uDd8m&#10;9tLWX1zIFaZx/xsIhtcYYVSesqMmBqORIn23UcyFKmTCUXpaAHEkjoDNAq8HTgc49atMW6BtscD3&#10;8S6+znQFkYCXN8jnL+InFidgrw90ij/YcESeE3DaFwMb8d3g5M1q8N8AdTKAbWTaEX6+NoU9308G&#10;9agBJcXGRlFI0DmmZbCFXhPUqgDclm0cv48MKz4mU99SZBrXUCw0wQqapIxGYOSXjYOEZw3rai2x&#10;pID6FBuM2QTo/q3E1KMrF8COE4GSYFhxuN8fhHswhjKqn0UchwbPiNk9n2xZv0JYY/Jlp1isEBx0&#10;z2qmEik+LoIiHi2n6PNlrd12SQkD+9RvMgixksYOcODPdxO35x3Zjf+G1wPXcC+Dlu7Ie1Ajj7Xf&#10;899sLB5ZJv+NFS1YO3lUoS5iz7+XGI8m1uiR5ypSyMPVFBebGEeDZDJBSz8W9Ewz7iMlhDm2MCxr&#10;KzumTmxhbVDaCLBx+vwcqtTBPtYaFMTVUxfj7Ck15u//95MrjtGzWYwAQQ/sPLoMhQZvcuwChF/0&#10;DzY2S7KWa5KTDNu/EPHbb2I82kpcVOLvsksQMSYnKDIi2Ip7I8XFhFL4w2UU4VNF+HkdURSAH1wa&#10;WpWrQGyYjnMSE7ZZYLm0XqKpn8geD7j0QnFNMf7w/MEf5YNC8+aQaYc4FZevYXuJdo3k1TkYEeB9&#10;wbEbwhfOGl2rPIYzrKHPVaPQBysoNsZ6VMI3xkRHUFCgN3/7LnstncyQ4WQLHAQnZoh9r8X8g4O2&#10;REgqQjHaDHexW6ALEVuWeUlzZJS9g+TcQiri5qG7b0tJIEWaSvTNglZJz0hyj0YQurCa4RHRuud1&#10;BBTEdxMF7VugUbkwLHdTgP8l4RWwTfHx0RT2dBuFXepIMWd4JLHU4gw+rJD5nTXslKGyAJg4Rk5s&#10;OAnwsfw1U/Z87F7AmgtgB6iV58GV57Cm/qKPxXHQuAfX+b4Q5tqzRko0pgd3no+VM85Vba8IyhR9&#10;JjcFX+xCIU9YK8bFKKVPTHFxsTxCXWcujfq3MRAZ0DF+m7l+Up7+CeqBSRsHoMY+64je+2xmU4ER&#10;W9yAgrh46c45NZRyKDB7N4k5dXsXT128bQHBt0FLVm8d5hjc+Pi3YTgynQnc+QM9Gjecoh5jk3nr&#10;SobmgosrJHA/BfpfZ4BbD91IBqOZwoPvUfCdhRTq04RBnjMR5AAaVrmAUkBAEyw1Kn5XV8GooLUU&#10;PI/nbAArBJ0Az+IangfwefQA1QCYQ3yaUcDtJdw5H4gy2qa4+FgKCb5LoUEHFTeePZfWMx8O3juf&#10;Hn4xjCLvsREYpw3CtyHQ1ogvgi2mbp+XILIXJIL5dn0FXu82ufGwoUVJwJ0qdsxEx89Mc+zfTmkR&#10;2mgTPZowlB6MHkqB21lrO+DtaHRM6gQHAODXxH6BNvaWSHHxegoPvEWBd3+hgPM9Kdy7FMWezsQ0&#10;QNaeCbQFINYC8svE8jnOC3ki7xh+R9iZMuR/oQ8F3PmVwgJvc1ms3XZIoByxzKtDgm4JFx6+yaFx&#10;yMokNmgrPZk4jB6OGkL+f/2Q8pTEgQADB/+ZTOXapbfn1SxCW3tIXyqwevepcCcpI2vng1ouQPTM&#10;Bn3y0517vziOAkxB0ev3UcCW6XRvUE/WSMPp6axvKPrppiQbT9XgwWxgvnjuLTafx2FBWglbnMTG&#10;RIjNe8Ie/07PLn9PAT6dKNKnIgX/U4SiTmYWk0AApwC9A1Gvg8/jmeATRSnqfCXy9+lKzy9P5bzX&#10;UcDzKzyaRCYcwG+bEDKAc3uwY1Zo0H6KTQrQiqB+gnbNpnsDe9Aj1thPp39NUY/+fOtaG7FE12/9&#10;RLV75rLfSoEFdJY1+CYppUJSUyoV95DKcwGfavFtTJO2HeEqtoFNknO/oeiZu8X4/UUPxvSm+0N7&#10;0cMvh9OT776i4H1LBT3ResZS5Nm3nSIQyP/FYebh1yg8PFgE3dsam2qChofExMSQv98zCvO/SPHB&#10;hyn40Ua6f3EpXT89l66d+sFK8L8Hl5ZRCAMqPuQIP3OJn/UVu5eq+WkllAEhumFhwWwE3yR/37+5&#10;rDvFJEuyZg65c8cGbuEO35fuD+5Jj74cRk8mfclA/+mtam20+Qvf9dR6uLOmsajw6ts4llGB0/uV&#10;XFpIrbigsVrxJNixte/4KhQWsll7EfDrCng6Nwp4o8F8iPw3Tqbb3VrR/WF9ZGB/P558l8xkY3Ir&#10;a2F+bzIAAJCoWhyTPAF+hxnolygo8LEY8rEzlSOgp3TCuwD4AP8n5PfiMj1/ephCArhsEdtFGZMH&#10;6L1y/dAhCtg6lW535/r5pLcM7O/Gke+iGRT9bAtTNq7L5OT3CgJOHRz4F/UeV8l+tTmL0NReunAG&#10;dQMFRu9ncvGUxmgBGwLNPWZGY4rmIdPhNmkvEWhePfzgEFjgkbso2ncjRd78jUKOL6C7A9vRnZ5t&#10;rID9fO40Ct6/ksG9nWKDeaiOUPITwzbE8bSyCnLEoESGssEZsIdB/jcD7YLYoSo05Lng5nFx8WLl&#10;yesmPIs8ojivkOAXDOI75Pv8Avk+PUoBL/aIUSQ2MhlgBogt6yeK7YgXf1LUnVUU8s9Cuju4Pd3p&#10;wfWjAnvKOHr+w1QK2r2Cwb0tifrBT4v3JEOgwKLCt4sz+bVmFoV46kzOXtJgBT7vddKV8JB+1KIk&#10;EIB7wnwP8eGaS8qSEIA68tav9GLN5/R03sd0d2hzutGmCl33qExXG1ega02r0c12TehOn3bWwJ4/&#10;nfx/WUyBG1dTyP6tFHH2AEXdPEGxz88wFfAmfZQ35588iiQDXV53CQHgMPkTGnSEXjw7Sr7PzlBo&#10;8DUKC73LAL3P4H/INMNeAvzv8whwh+UaPX/mTY8fcmdh+oPtk0MCd4hou9hIeYYwWVoZAiDdX0N+&#10;qz+nZwsG0b1hLelGW7l+rqF+mlTl+mlMd3q1tQb2vGnkt3wRBW5g8O/bQhHeXD83uH74W+T6Ocv5&#10;vxqFVNv26/nuos21sCBsMo936K9+1YRVDi6euq1axiTit/GhU5d2EFrbEJN8zS2AfXcVN1Ap8s4q&#10;0bm8aehcoYx0oVQBulKzJF1rVp1utm+qDewVSxjYayh411YKP3qIjb2zFHP7NsX7+pE+8jrn/3oc&#10;UwU6AChrNlmg4aNZW4UHb2PQ20tEyHbhvVDv10MEiF8ByLbClCz6yXq61aVmYv18lIEulMxPV2q4&#10;cv1wx2/PHV8L2Oj4DOzgnZsp7G+un3PeFHPrJsU/9yV9BP+MTn47oU3RtlN+aifaGm1uiwNgw9VT&#10;tzbF1i/+W6lUUym3q5d0UhPcnvLs5PRlHbgR97yS5sbwGvVoHd1oVVE0nE+xrHSxXEG6UqtU8oC9&#10;m4F9jBvuPDfcnVsUH3SO8331YTY5gsmIBODDDmAOm9gRtJ95Y2FOGxu0heugPp3Nm5p8nLLQxbIf&#10;ccd3Sx6wdzGwRcfn+rl9Q6kfjfc4ELQl2hRtiwXfaGvb9hfGoqf0DxaKK3D5byWnllIxtnavaIEb&#10;AnB/92MbimNgvQrnBrijH62lG60rCY30esA+S7G+JzTzT3FhUMe8YMD4rHDoU09J0TO4Y/z+pFvd&#10;atG5AuleD9issWOfv1r9gFOjLScvbq3p/YAAC9h//b31gCQ3ubhLZdiYvOFIc2Oo+mpuS4rkYRsW&#10;tFaFaYnQ3I/X0c2O1emCa97kAxtUhIEd/Rh7nbwdTW0r8B1jJvTxlM9Ym24TQNe6LyUFXpBo3z/o&#10;Vq96dN45d/KBDSrCwI5+YLFQNxkClx6OcvliTvMk6Qf/vM6GZCkFHv/tBB8305J7muBmQUXgLEns&#10;LPUqfm6huZ+up9s9G9LlauCQyQD2nq1sYLHWfFtUwFagrdWZ0M8+oZCjyxh0b19rQwDuGP+/6O4Q&#10;d7pcPZkce9cWirr7avWDNgsM2EhDJ9cRbWnbxhC0vauHdKdE81fYz/q/kPiDK7p46B5ogRuCCuk+&#10;tjw9f772lWYoDaaDFHxoFl2uAY30EmD/sYZCj20l7AiqldfbEL1hPwVun0n3BvUQM6HPF31HsWw4&#10;/lsdy2A8QGFnFvOIBuM6aWAHrF9FIQc2U1ykdl5agmnyZ89+py6flU0S1Gj7V9qk/b+UhObmXusI&#10;3HDgtx7mLJYKJTe2BMD2/WUUXapcIlkaO+TAVooL084rxYWNqNiAzfRgbF+6N6QXPRw3QsyEhp7+&#10;VRiSms+ksMCfHbhzCnf8l2tsAex9DOxQ7bxsBW2EuHvPocU1J18gAtRe0u3iTaXyCgz+fybnllJZ&#10;/mBNzg2B0YG1kwiWSQ7n1rNGejK9H12qWDx5wN67lcHGz/4LGhNUKWALZvpai/I8ArCnjCe/lT+w&#10;1ka8svZzKSno+E9m9KfLouMnz3iMecHPJlE2eD1gKO46/DVV75otSUOR7ahrRdnOUpr//3fi3uvm&#10;7K67qBURCMHpq+XbZaDlGweK+I+XAfzu4JZ0uYpzIrC54e4hFmIcA3syGs7aeIx5wtoypUDF5QOA&#10;oRkxpa9nIAlNHbyVIm+vonvDOtGdngyk4TKwn06VO1rYmbUUF87GK2gRyhLLvwtjVhWLd7yBwENy&#10;/7N2XD8WwO7Rhuunh6ifx5O+sAb2ji0U/ZDrJ1Y7P/Dp2KhdtGB1TyrTJp0ITdZqQ1lT63ycW0gu&#10;SrP/byS4e7hSjjsCN7a4KuGuE1PwWG3h6HzJ2MDNdK1pedk4alqNbng1ZDB1p8Ctsyjy5u8UsHEu&#10;PV8wnfx+XiQDeycbj3dSyHhkAEc/XkfhF5dS0MEZ9GQmjxLjO/L7PelG+zp0o009ZSa0vRWwfRfM&#10;IP9ff6Sgrb9T2PFtFHl9P8U8PEZxAf9QfMQRBvvfnH/KGJhxYdvpZpe6XD8uXD9VuX4aMC3qQoFb&#10;Zsr18yfXz3wGNupHAXbUTe36QRsgkG3wxJqCT9tuQ6aKrKml/S7uUmGluf+3EnaXcvbQrXdES+AO&#10;xCqLNsOd6Yw4PNVmQULsHoq8u5qu1HETHPtGm7r0fNlYin66UbjYhPeBGyjq3kYK3r2SjcfV3HCs&#10;Sa+82vSwQ2FtHXpmIV2qWlj4i8/mSUXn8qenC675GEhszGKKX1AjG2AvnEF+ijEbosyERvmco9i7&#10;tyn+xXPSR97i/FOgjPj2R+voSm0XobFvtK5Dz3/6jP+3IbF+uA4T64eBvX0LRVzgd1sAG9QD++od&#10;PjFFHImIgDYtdx5EaGpP6ZcKzaXMSjP/b6YynaV03LN/QDCMo/gScDgcsIMVzRgGUcmiwpkCBO2b&#10;xqB2oseTe1PEDTbK4rlRGHAJjQtR/MZR97dSKGvIiLMIDrK4/gYCjh96Yh6X4SMGdVo6XywbXSxb&#10;iMFUiq41r5E0sMH59zCwjzOwLyjADryk+Z7XEYQghJ5cwJ2sOD38uhtFXFspAG3nR1cM2agHW0T9&#10;hJ/eT3EIhGJwm/UHKCJsK837tTuVbZtOM5YaIqL0WukMPAp/LzWU0ijN+z+eJkmpmFcPZi0Q7kh7&#10;g8sB4AO+qU7Xbv4kLHIDgzj03BIG1nyZ5wLUlg1mK9ygcGXFPN8rN5zWPa8hAtwn59PlqoXIp1Am&#10;uljuNYGNoKwUdEUC2OGXf6aQ4/NEZ09O/eD9Mc/38Kixl+v4AJ27NJe6flZWROclRT2YTwfz9V7c&#10;mjq5UT+khMS8rAFTkweONDeoCdxKVTtnoWUbPmZNso1MWBnNoNZsKEeiwR/fVGA0hvn8yLTImS6U&#10;LsDALp18YB87TNEPmFe/jXIpxu2r5G1mrR4StInmspau0D6DQ/80RGhqT901N3eputKMH5JWKuol&#10;lWBqsk1obgcAx3o5eUKnHJ08N1NQE4d7mPyLAs9IGI8g15qxMYtow2QBextF3UoZQ/FNBXVoYC1/&#10;5OQUajfSNUkDEW2DNnL1kNZiAyWl+T6kpBIDGycDf+3iqYtwRE0gqPjSrdPR+HnuYs9AzFi+7gKG&#10;lBKximfTt3QJ7seXAXvDGgo7vlUzn39T4JNG3d2+u5xGz2jEdZvaoW8aIqiHpy6I22hEww98+tWT&#10;SyupIVfgZUcuQVXkSZ2ctHB1L3H+JA7neZWAqpQUTKH7rR+fPGD/wcA+uvWVprBTUlBHqCtMif+w&#10;shvV6JY9SUALLc1twYA+5ewlVVWa6UN6ncTUJCcbjgvdPHUxSWlvDJkwcBr2zUfL1g9QAH7wlYKq&#10;UkLAZx9N6kGXqrokC9ih+7dRXDA/+xb4tSNBnciAXkuLf+9D9XrnEbaLQ9rBotR9GI+mk8p0lrIo&#10;zfMhvWnCPm6u7pKPqGAH3BuCWUtQlPp98tCCVT3p0eNVYphVXYT/htzu1YguV1OA3UEG9r2hvenh&#10;2GFiit+WY8f48nMOZvpSUlAHqIsHj34V7rv6CqBRZ1p1KUTl0u7SkRIeUjWlOT6klEysLbLxMPid&#10;K2uOl9ETpjDiLEpQlG8XetH5K/NF40KLYwjG6hbbhn9jiUXQ0ya60baGPEHTrAbdaN2Igd2Onv/4&#10;FQXumk/P5k2i5z9gClsB9u5tSU5hv4ngG2XtLAeUnb88n75Z4Em1uudQDEPtulMFdezipfNlY31U&#10;ih9q9CHZJwZ4GZaNLq10hqToCURQFNZKiGvo+WUFWrttJD15sprBDe3FIE9BYxN+4ojrKxjUJWSN&#10;3bQaPfyqD4V5LxVUA5MjMX5bKOTICvJfs5QC16+mkF3bKOoGZgC183wdwUagagfGiLVm63Dq8UV5&#10;UQcvoxwQoaE9ddGuntLSEq2kokq1f0j/UkrF9MSdh9FjYrhMgp5AsE9cMTaMoKmgsUZPb0S7Do8n&#10;vxfrZSMqBTwqcPcFHZhBF9zy0e3ezSho3yyKw+5MmO1T78EkSBwWH2yjsNMbKWTfNoo4/+Y0SfVs&#10;4BueM3fesv8LGjm1vjAI8c34dtSBVt2oIgDtpTMw8Ley4qil1POH9C4Shkg2Lru6eujOM7jNL9Pg&#10;EDQwrH/MZjbsm58+m9mENu0dS49Zu2HLAzIeEiARlCXGZvo5CRFT/Hunke9KLAHbYgVoO4GxyBLr&#10;t4ui7vJ9ka/wHoSNis54UJQV+7Tcvf8Lbdg5ioZ/X4+5c17Bm/GNLwMzRNSZp86k8GgPnDWkVO+H&#10;9K5T/uZSZm6YbtxAp7mxTKKxXqLFIQA3NBo8Kogt7jKmtHB97T8+UbjBosK3yUDnoZ3i2QhlQCW5&#10;qj5yl9DcYocqreu2ogBc8xoL3iV4Mr9blMF4WJTp6dM1tOfvb2jW8s7UdoQLVe6URdAMfAu+Setb&#10;rUQxCvl3o4uH7hDz6Fb/ua0Q/pcSD6HpcYg8N+6uBBdhMgAOASBgcBZpBk2XisGSiTqNLkVfz3On&#10;ZRsGiAjDW3d/Flt2YegH4DBbB+2OkE78Dk0KOpAcTY97cK/Ii59NzGu/yBv/x7swcXLm/BxRhq/n&#10;eYgyVe6IkwB0oqzQzJiN1fomO1EAzZQjir93M9dVyw+TLP+lhKP7PKWarMWXMgCeozGFJBPkqiCa&#10;DVpQnbio0jkztRxchPp8VYm+mN1MxFNs3DWaDhyfRMfPTKfL1xaLnWWxCWNI8CaKDGPjkDWspUSy&#10;YA9D8HtQiCvXF9M/3tM5j8m0cfcYmr+qJ335Q3PqO76yeFeVzlnEu1EGlMVRhJ0jwTer38+U7bGL&#10;l7SIAV2Fa+lDwNJ/ORVvLeVnTT7AzUM6yCCPgBsLjawFgpcJOKsKdtAXxCZDwGlLtkolgoYARLgZ&#10;MfHR7ONC5D7EyUqaDyoiruEeBHRV7JBBPAutq+aHvFUQv8yLoSkWYObngzGCcf49sJGRUi0f0v+j&#10;pCvWUirJAP8MhpILD8eqNksuXXEkADwE4ISA1gCUQljT2gn/H/eo96vPa+WdbFHBzD+5Awdxfjv5&#10;OweXbCkVU77/Q/p/nyZJqbjBS6LhmYtvcvHU+cIzoGrzV6Us/7oAxBAuLw4jcvPQGZk3P3L11K2F&#10;ZsYuXMqXfkj/y4mpSl4xbe8lfceabj+AzhpdnwD0FNDqbyKWPBll4v/Fckd8IrSypzSBy16nTAsp&#10;l/I5H9KHpJ0AdByvzaAZwvIT89RDOCGNAR9pBzQIQP8mwEd+WnniLE1PXThr43tuosNJS5hKDeQO&#10;WKO8l5RTKe6H9CG9dkoFsIOjM6iaIRbZxUuaymBbzKDb6Oqh+5vlDjQ904EA/j0EnYBFz78bLYX5&#10;b7xyLZjv9ccz/L+bnM8R7jwbmHsvZPledCovqX4JL8n1o1ZSHi7DBy/Gh/Qvp85S6pJtpKyFmQ6U&#10;aifldmMgujWXijM4a3KHaMg/G0Dwe/EWUg1wYNyDexGam7ehCAX9MOOXIkmS/g/odx0GdXrjsAAA&#10;AABJRU5ErkJggg=="/>
  <p:tag name="ISPRING_PRESENTER_PHOTO_1" val="png|iVBORw0KGgoAAAANSUhEUgAAALYAAAC2CAYAAAED90eSAAAAAXNSR0IArs4c6QAAAARnQU1BAACx&#10;jwv8YQUAAAAJcEhZcwAAFxEAABcRAcom8z8AAJI2SURBVHhe7V0HXBXH83+W2GKMvbfEEo09aqKJ&#10;xsQUNSYae++9916wixQFsVOlY8eCXSyogAKioKhIbyr2CiLzn+/e3Xv3Hg972u/PN58Jvit7e3Oz&#10;s7Ozs7Oa/02MXze+McmoO2odFe+xgkr3NqeZjkfko0TypW8H3IiCyvS2oIr9V1KZPhZUvp8lletr&#10;QX0tdtAw6z3iePytB/Q47fGbPwQFX0+8Q2VRYF9LUcix0GiqPGAVuflexGlxrFQvM4pOuUdVBq4S&#10;x+TbswcuqsA1rMA3l5Zrvc5zLz179IAGuZ8iCx9/UVBpfvCqXWdpnouvuAYEyMVkBU7iouE2e6hY&#10;9xVUigsvZH+dNJsTjZJy/WArbxq/YT+/iTl5+HoskIvTwWyb2Xc4qdSiLLPDsLD7zzfQ1A2z9Y49&#10;e/hAfAvc89lga/FAuUgdlFqAJfhodR0v6BWicUqmO8824k7940zpz5/Sr3Nd6GVmpvjwY2zG1JSL&#10;lYDCL8XcFLVoM3l1lgJAD56vM1o4HowKKRUE5GIlQI7rjV5Hl6JvSicNC2CaOGEcNWzY0Oi5Mn1X&#10;UhuuvdHCS/Y0oyfP06nTYk+Kjo0VNxSwiqHWgQFUc+pU0jgn05D+v1PrPr2owtSFlK9ECdKsOkca&#10;0+Pi2rpDwU5LqmxMLNH6fp69WXpyRhrlcYyn+t8HUHWfMFF4ocqVaeXSUVxQEn0+aqRU+NKjpHGQ&#10;KlKujyQMkzcdzFq4ieuxh/w9qOG4DXQzOUncoHFNIY1bsrZwjXMSVd4Rqisc/Je/AQoGofZZCseB&#10;he7HWVqki3BDbNnOVOurLVSifDfSuN/hh92k748dpRJj/KlkyQ6kyZ2HNCsDWRzvk+kWP+0D0jPT&#10;sxaOE0Otd9PaPYH0MuOFYIFEyaRZf4U01heoqjmLqOstvXO4D0DDs/YO2CcXqQ8+n9h9+VZxoXKD&#10;YA9oigtpBiwnzZpQ3TEuGPoFuBJ3W3ePMWRSJlUcYE2QHFwI+mWyDc3dfoI0I2xIY3tDsAZ/AeUa&#10;ENoHIBdlHMpNFfqvooguP9ODk8e0BZRlWS4nfxNQeNvmdNfHW/yb4bjQfeE3cjHZA1eW6Gl21br7&#10;QNpsu0XcXG6AFV3t8D2lnTykLdy/XSt6dmg3Lqd5bvMay7e/Hp6+nva4iTuLdKWwa1z4LifpYaCg&#10;yKThuEa+5e0xdvXYBijAEM8znr97oTnIFjJ7yWZ3gOioody+GG5DD548F8dX7149Qr70zRFyIyQe&#10;vQokArpmkccJUVhE/G1qPsWe5jpLsl9e7iDk214PXAzN5h8RT0/TXoib0cRPX46jASt3ikKrDrYS&#10;fy/cSFG3zFxSCdkAF8GkAF6+zCT345f4QdJv+yMBwrRIYXUccjFMFN55iac4h34TkIvJimaTmhX8&#10;ZpIdPU/PEDeWYv0ibtAqKTYlMofqfjslUeMRllSHu8e0FxmCfeJ6Y8AJFArSdlWqgjWOt+lpeqD+&#10;MaY6QySzQiHfC74X5SJ1QIGJqQ9p0/7ztNxhZ5ZCkh+PRLWyHNc4JolCw2Nvib+iUmrgAE5c5J4f&#10;f7/aHJKlkKDUptRw8WHukVKznAu/cpUyXr4kh8MhtOlAUNbC8dVT7j0ShRveDKrCfeiESRMkfW5w&#10;LiUhTtwLwxX2i1ysBBReksXt3uNnQgzFTc5MTonUxNGByrZrS/k2hNGooZ3EuZLff48CtA9q4xJI&#10;w1bvFveicss8lvWTSmagcBxcLneyuGF6rw1U98dAufB2gh3mS8dQwzU2usJBdVrQ2v2nxX1K4SZu&#10;Jl+LggGlcDQUqfAUSizVUdgtTR3tpcL5spp92eJSCkcnLdccsNh+RqiH4j1Mn0ulyjgYdPAYCsVI&#10;4v5jSW9oXJKp8Iooqlx9HhWo/INUSy7oE4cQqlTThAoWrEmaCkx8rGwfS+5UzCn1wRPpXkOkv8i4&#10;c1s+iQd9JCwp2Xxw4Rr+OYU+P5VM1cxYGti0U84p16Ni+AvIReqgvgi1KM8tTuMQL2omCA+wOs8f&#10;WXdMuQdtBC3U40TYZrm4rMDFsM9xA6hsP6WlslkH/m64Sprhq6nF5nO0nocyXw3SmSAgce2rwOcf&#10;4cKQSgUpwXwhD12k18WbwLRQCgot/xHFmUyjH6bbv1nBCnBhjd7LqctoXc3OVSxE8cvm0urtp8Tv&#10;smw8VR9gSeUHWGW8ccEKcANbYMuUwksNXE2RS+dpH1aBfwOBVwOT5VveHrcf3GbDOisWeyzuIV+S&#10;g78ftj62m9NepMkfI3tkskGx4/QOX/m2vxndNHnketCLjJdsaK/QCafctjGaxV+YUc0m22rPK4Se&#10;I/72A7kUHom5LvxOLv3DQ34G1RqxhracDBfGDSwmHiFo1WH1oau1jhcYMltPhYvf37KJBqgr//Dp&#10;c3GveBHZhgHkx70/5PKEOsVDPE5cohbTHKi9iZuocPLdR3QqLFZbIcUBVKW/BVXuZ86diKS6cQ6d&#10;t3IdIK7nc8+YAZM2HRC/YeUB8uPfHteTrsejADwMInDuWqLW3kQf/NkgyQ71CwymF8+eUG77aF2f&#10;kh2xIRETFUVpz5+KMpS+HOZmWZU3BaRArs6bQb5HW0jL6Y70PdOjZ2mCQ3gZQOpBjVSQaXfcYErL&#10;WMKVjTN6HvQg9RZ1mr1BPAOitSfgqtYPCDocIg2j5Wq9GuJKBm6EGaCMU5TCAOFhMFIRhR4870V3&#10;n62hK93Y9uu90Og1agKUITmclsCus1fEb4gmIFfPOHae2SlkQakkZBgIjUpRVdr4w9WU9Hg0PUpb&#10;i6cJqm7mZ/Q6Nd2ISxBtQ3k2qPlkO+1zE24npMvVzApc4HAoRFx8lsdZwPp958Tv9LRn/IDsRUNN&#10;g7wv0POX7Sjwu1Z0uNm3Rq8xRgCeBeu70xIvcj0WKsRSK5rZASfB5SoDrYRfE4VApqEpXjx7avRh&#10;ucRftsNUx0qUL091v/ycGtavQVUqlNQ7px2POKoMRJlm8xC6XB9JRW4+coF2s8yPWrNX1AGYaTuz&#10;ulxVfeDkJ12WU/0x60XHggZzIQr+U0uKi5OchgrBYM+zKZ5+PhcgRgXwCcJ4L1SpkjB9MToAaZwS&#10;2JBfI3yEMOa1fkIYnPjrphtYdXU+RbUGWwoOY9wPz6mr70XxIsBS96V9RUUNgZM1hq5+iRtHrd0r&#10;blAIUB4QWaEb5d0oeUkxwNWrOBya/ZZQ9ymTafrYrnw+WYxA9Co+ZiNp8nxEmuLldC/B5d69yUxi&#10;7kI8gQNB18Wz0Q8AUi2NQJwlEm4s9HjfTLKlOw+fCg58yYPjGe6HxAOaLDxFm35aQA1a+FOlDnyM&#10;RzW5NidQmfa/SxVHZZy5PXjcoR+PHxUVrzZyKOWx4YGI113KZXlOugYDlly5RZkFHaJo56EToqJf&#10;juSGLQO/F7geO4t/i0pmB1zA6u8FbrDYflqM6T4fbC3Epe3UNWS29aB4UFyZTnSmxK+0sUgTGlOo&#10;JjWs9TPlsosiTcVapNnykDSterMcJ1J+t1hq2NyfX+I2jWszl0yKNqJu+cpTrVwfS5Xnly5mF0Fh&#10;PO7GMzGZUbS7KT1PfyEGTBUGWKFKZL3LuqtUw2yw5cSWmbgQnwwyXry7TofD36E4YF6ny9+UAKhB&#10;MAbAc2C7lONn499A9M3oJ3L1Xg2bPTadcANbcVHKzeoeTaEXrCKX7zurXxlNLtJY8LEGP5GmaFmJ&#10;qyP0J1Qa2p8XZZbmwbBSluKMBnPwt3x/qSMKigyKkmr1FhB3MpTC1TSoz1S6ZrpI+7vuEAu6c+eO&#10;uD79ySO6mRAn6PE96Ri9fMHd+3rxxXB96f5WlLhgqvZ+NTGC8D+5Gu8GuNFQCCOzEg8GUTBGnPCk&#10;Y8j75VDrLA8GleKKnTSZb/Qc6HLbZmJIvH2Tm3xMcDgU/7M9aDtcfvyHAQqVsb7SIOkljFHpgTZ0&#10;pUMrMbxeZilNNBklbnhXEu6MlMt8Pw6/KfzC/WLl5wk8fJq2kjuvtdyo0vFlKg20FlSmvzVrBmsq&#10;0nW59+W4W0PlywWikqNeyMX9O7DQY2FL9HIy/SIfzkEOcvBXY5rdtC8CrgQY9c0Z4lrSNVrivqS9&#10;fOvfj9Php2/LdRHAcK632XZhgEnOcYmgn+FH8b0YLV8p4Xri9Qy5qL8eXNmr8nOpD1dSba9geAWP&#10;VLUhUs/ZYqoDlVaFqYDg1lCcQUB8avxLuei/BLnk59AfC921lfiabXPl3wDcbKg8wokUf4ty7kq8&#10;NM2vEDxcCkwcTRrKz/kw2LR/00AUDE/Spv1BwhjqtmyLsI8BpRLAp92W08RNB+juo2faY61nbda6&#10;6kEwid2PS8MuUFisFBnjF+Z3SX7k+2Ff4D53FLhq51kx0sGYM+nOIzFoDo1OEX9BSgVhfi5wOy7E&#10;5uiFKHG8xlAbEaUBp5FSUcxT/rnIU9jZX0+0peaTJZGJuxX3TH70u2Gb3zZhjnVlruJByue23HFG&#10;cPvxszThH4Q4KJVBeFUF/g2/4HeTNzFXJZnHvco1oPlyYFjjCZuEXxGVV1wMN5Jv6M9wvSnmus2t&#10;gQImbNgvCnc5FiqC9OA5vZaQSqPX7hONCudqDrKkxw/viwdiWnn6Ln8xzTx0y1k6EYDBgJhHod+n&#10;rxHX42vgJSBuX43bqI3ZUwjwOedzQK7KmwM3KpO1XifCBBfA4Xbz3cj/Srw4XqmfJNMzdsD7ZOAA&#10;cryt/5vPf+Mkjcg7zlqvV0H8Xbc3UMQA4t8DV+4SxztM6/CJXJ3XQ9zBQAHKUF9RbUHXpdlnH98z&#10;dOV6pEHFdFTCM4RH5YhCynpukfdpSk97LsqpN3o9xdy8J8ICS3LDVjxjmAQA5Cq9GqZepl/jYiUM&#10;sP0CN61XaIPPeXHsTupt+sH5vNEKScRcd0jhO4KMnJMol32MKBPlKW1lpuNh8Vt97FjosUC5atkD&#10;F6ZnSFELxujs+QvU2uVVFU6kc7d70KHELlySC2lc9N1sasotKi4FjDQYqxMZheDmAOSqGUf75e2L&#10;4SJwGbp0su1BQuiFUsi3Y61pz5lgoxVQ6COXaLr1ZA49St9FiUXLaD1N2VF9pwt09LTkHMUzDwZF&#10;UvqLl6KRK1/Y9YjrarmKWXHv6T1xEQpoNtlOdMm1R66lQ8GRKn+I8YcrFPOoqaj0pXWsfPjDlbd+&#10;9UuCHvJIHhpkwsYD4pm7zlwhu4NBoh437z2WnpsdcNLETRdY6xsaJW6AHl7pvIuK210x+lA1udzo&#10;KSr9yfYrotIgY9fpUzJlpEsNE6SoUnAafwG5ilmBkxAN9HD3Hz+Tg3YlB4u40egDDcgphW4+mUf1&#10;d+9/i0onivkfeL0ux0nG442ku8LnqDx73Z51HeRq6rB+z3rhccJFrWY4iThdhFfUYfGAW+tA4EWj&#10;DzOkAi6J5LBzK1282llU+AtvQ31tnKrahVKXORsEd+EyazvPVczCKZW+GHXxllxVHY6GHBUzO7gI&#10;ltqczUeFjYHutfOsdVTKNtzow7LQvL30W/vfaPq06dStWzfKU6aq8esMySmZEuLjhapzY2NK+Pvk&#10;vgHTf4jzlKuqQ3RytIglU94MfxXaf/SkKNTwQbkQ94N/i3gT+d+sLT7/rAI1alCDvqxVlXKtC9Od&#10;w3VurE2MzByAlOf+vsBdzBzsPXdN/MZMAiBXVYenGU/5XXSVRlASgN9hl9EAdd30J0tvsP5NpJ+u&#10;RdN3+/ZSPbMVbCD1ozzLD4vz3f78nkYP60wD+rST7uPKVvyzA31SqxYeLBHKmu6hLROkPA/tClxW&#10;OD3N7lAczomKqoFKAyE3ksl0yymhM2ED43NdCkelddwsNSWCGrQIEHM0SqUrD+hPxRo35oq406i5&#10;k8VUh+Xi4eK+2vPnU4UuXXSV/rIFaUpW0lVeJgCV9DxxSSiCaO7e8XuK3UHh2RIVVSM6RRrD4SJo&#10;jxXbTtOXIyWrzHmHD3/SBFFwarHfWASSpGkO/mtY6Ty5NVTIIVJUeoglW3TOQVkr7XFH+jtnJ2kK&#10;fCyLVxJlZrwQz1NonosUQunhe+ma0Uofu3BMvCoucvO9pHXVglqMsaQmdlxJrvSc7mup9+gtgtOf&#10;zr/Kld6nX+kCBUQFpk7oJa5vvtUza6UxK4a/nvekv+C0UxKdC7mo7QUBfG08Pz3jpTBUUE892B2w&#10;m4oTuAhvCHRY6EHm3P/DkI+5wXKMwrkhJZT+k6r2CaV6zXypoOsN/UoXLMicvEstm3IF+fpmW7z0&#10;K/1pKcrVc7FU2bYjSDNECuZrZ3+Cvh5tRV8MX6OdJcAyFvxlvIxMYovSGHBWse6gcuwPBYupNPlG&#10;LlxqjDcqIMo+mep8d4LyruXCXG9x49yhq3SHiZS73g+Ce0qlSw6dyvfcoVybblDeXJ+SptssqeJu&#10;kvlKLBrK101IleJLlIYI2B+wny/V0gA42dtsx01c2HWpl9Q7ipZsQZ1Z8fdyOioe4P/FYCq+7ipz&#10;+jhVq7uWylUaQUWKficC13JXqK795DWOXKfmW1hDuCVTtdqrqWxlXNeC8uYuShqv+9rroALj4qRA&#10;xO+mSrFocDPgucV7rBDGh6igMbwkYXhn4Ca1bH0/QxqQAuB2Idtoula2E+0s2pIWfVyXOhepTsX7&#10;mpJm43VuWIVJU6GGqMxvEZeo1OQIKjLjCjWed4Qsy/5IYwtUo1Z5ilHxXPlI87m0/gRcBldLs8kA&#10;JYA4ks1HL4hnJt95FCiemx2sd1p/iwswOMVbFulmKuKZjvCoGqqvYl9zenAbpibExICgAdCwusxk&#10;msG/U+jTGdfJqs0y6ZysIQzJfMt+mmwlTWssZ1WLwFMYTOJ5MqPOXDnzatcCLnr8PF3MeEWy0aLI&#10;WX051mmSpQv5sP0rPut70jebgyg5WVoMEnfrAQVHSkM5j+OXpGdt3L8V9ZGrlj22+W0To9UyslmI&#10;mJHeZtt4HHefKg2Qjs2wdqOI67I2UZOyMmUgiwqMfywqwfFZ2/SvY5qx6yylpEgVnsh2NNbswPeH&#10;NVM4VlGOG4lKjso+3EINcTUDN1cdaKXnZFEIoxgAM7faykD/Yhq6Sl3SjFpLmo4ThcbQ9DJRVThZ&#10;LJKz2ybFPykE0YAZPFqev2cD6fVT0AYQfjufc1cdUIDiWFFTtyGL2P61pLt3Uunp/TtUwJ5V30zm&#10;KFbW9F4gVXCio7TKZvhq0aNeikDHhqVpbB4YlAeCmwJ/qwxYJRazbD68ebRcnzeDT6DPXtzIMr3F&#10;sHBQ9IQhWhFCw13nIS4XuJ2UoJ0U5ZYsjp0OOKftA0BxQ7pS3SH6ZYLK9DYXRtC9x6K3fHsk30sW&#10;D2TO7FMKHd66O4V+U5OiuNK3PRwpOSw8y4MRC1yaCX/V5gCocj8LCqlTniKH9qAUWxvKuBKqPVem&#10;r6UU1M2Qq/BuePjsoSikycSNi5XCz3xbT1T6vpeT9oGGFDe6D6st4+d6dBylrbQyDizSdbmYcgbk&#10;R78friVdkxx1RI6YIr7e9DMWjVWUypw2rNC2Wp9RRMNKdGN0f7rrYkt3wtj4knWuQscbVqdv+i+j&#10;YytXU0keyu3yjxiDwo2OTt4HDoccZohqM0p0N92hroQhnW5aW1T6tvOmbLkNYvsmQS6SToWfipQf&#10;9eEhP0Og2mDrqZhWNqxMWKMqdGzEMEp12ZRFpjE/XryHKUJspLUDDE0rTV65+L8OY1eP/Ux+noKo&#10;cRv2Dy3ZY0UoQtnLDVqjnSevOGg1HDGxLac7jOXrDkmXS7DaZdVTLvLvxb6Afb5yHd4IvqG+sXzb&#10;q9dY/d0YsX5EBaywUSb2pzpNrSafykEOcpCDHGQHKM95rvM6uvu6b/A+433ZL8zvVsj1kCfRydEY&#10;z+hRWHTYi6DrQQ8Onj8Y53XCa7vNTpvh49eNr6sx0eSWi8vBqLWjKu3w2+H74JluBdBfibSXaXQk&#10;5EiE+VbzdnIV/ncx12lunUvRl6RpKwNcTUilkQjDZ4sQA13FNfauBFteiZRA8MHeAG2MjR7woTfs&#10;3TBOruJ/G44HHcdjcKLGw6dp9MscZ70xrzHyOXdN+EJL9FihjdRXlpLVHGYjfmPqc7HHCbH0AIxV&#10;7lVckvhraN6X62NJCEfBXIIhjgYfDZKr/t/AtPXTajxJ1w5TBLDAvVh3U72XhgsdhGgSTBMpQ16F&#10;2s13Fff2s9gh1vMBWOSFe+4+ekpb+BiugxcS6LVimwjiB9BKcO7HmZu1ixkVMvwA8I53WbpF3KfG&#10;1hNbLeRX+veBO6eNcj0Fzl9PEg47pI4w2+YnZjgV92hf8x3iGgSA4Lf9wWARnaVmOKQY+Hm2s3BH&#10;3br/hI5cuCEYBb8aWsinXZdTD9OtImAEM11T7aQhHmYJlHIMCX6/BmM3iOuQTkeZNwHhOdPs9YaJ&#10;FJEQcV9+xX8e2/y26SIGGZBE7UQ9U5MJmyjp7kPBeHVTVxhec7iN+AhY1oI4J+V8pQGrxF/lHkN1&#10;oHwMQ8Y2Hr+JVdB1yniZaXRZLvyVAJ75M6uzOqPWiuN4XtOJm0R6MkQXwSGrLBoFolOi3y1I7ENA&#10;iT1U0N9SSn4CQlaVJZ4nBaPQzAOuSu6aset9xDTPUq+TIlwV4R/4/SW/sCL1YCpiC+oMsaDhyxxo&#10;35ETFBMbRy/TnxFlIiANDNBR5os0unv3DgUGXSBzh+3Ucqw8GWyglqDnEa2HvB1IgYJj+FCHg2+I&#10;vBKYmof+V98DQmeNiRIFF25ciJFZ8PcgLUO3Mt2R9bHCKPyFk0zdHPtb7hDnsOYaQNIpBLgp94Ap&#10;TUetokuXI8R5ysiggLCr1NE9kD62uyaHGSgzOIrbXk3KuWTK7RhHNRxCaeOhAEp7JJmUaU8f05RV&#10;rlrPOFQV9Hj6iwwq2n0F1eZ6ZbAagkQr1+BvIAuIutU0GCOpHgVr9qwZLLPjr4HnCc9Z8rMEFOsA&#10;1GGRB/2x0EMs01OOQcKxLBRwORqqVQlg8DCWWiGdmS9p/q7T+vMkryKnFAq5U4cKuBqZFDJG/LEa&#10;OAZT6i0pStc/+BJ3irJq4nqMWLNHHIf1gvodvxgjWiCAZX9VB1npCdOB89fFOeB60vU3W5T2tgiP&#10;Cdcu3tnHZpmil6EKsJzv487LRHQwgIhfSIXS4Sl2M14yPl5aF7yYzTljwTGvo8rb+D47uNTN6Ehi&#10;n7csI4mq2V2gF8+lUJIOM3Xr0Aat2iUSMqKuCFVCJwyTE3G4iHLDNQoh/koNZs+H81/G3YpLl8sV&#10;lVI/2BhBQtBMFVsa2ScxRQ7Ud8yaH+mNyTGJ0l4sp8Z7vLlBeFN6RjJNCjQ1fu3ryDGe7t6+JerU&#10;eqJu+VrHxR7iWI/lW7N0ymqCqlHjz2V/lpDZ9e64nnj9rlwedeMKKA9D5H/bedIi8OwIlTV33C7u&#10;HbYNabKy07uvIack2nh1AN16Mp/uPltNj9J2UDqtoENNvqU6y44Zv+cNqaBdJPcT6fT40UMqK6u5&#10;LO/BLRSEmNEdZ6QcBSAIlRrMrjwS194Bx0KPbZbLIatd/tqHIHBj9Lp94t+wNpAyDL38FLuDWv2G&#10;ijzhTurJg3tvro+zIfOwsZT0eIyIHb37bC1bFR3wZnS09nfir7GMYW9HSWR+UFqL22GmNAhC/ZWE&#10;eM/ZUpnjfEy01EbjNtDKnWe0vAApSLmf8m5TecMthpeUy6Anz9IFU5XCBSP5WDr34kNYz5XsaS5W&#10;W7ThgQvOl2fdjM7v9KUI8SLGX/ANiTvE+MeNRZ43MPv+8/W0ddSvgskKvUByUAQeGLv/LajRZqkz&#10;n2EjrfuBNFeS3xlqYz93jqZb/bRWi0JIr6DA+4z3TpmFbw7uELVj7s/kxIF4CL4qOgxIMDpJdIQI&#10;HVE6QXSYWOl9/jKbbe/LaJnKbQmmO08HCWYj40dJz2CybDtCj+FFNuDDGr//baiBs5TCpOd83QAL&#10;woWRJt6/I1tdSo4WZTkbjiNJgoL6fet/LLPx9eizsk85+T42b6TE0MqDIeFFu5kKk0hJDv00LV1c&#10;Axv78Mmz9PLZYxEVYuxl3pkcUulx+jesRjZSPz9LaryAzTOZ0eP7LjJ+zzuSJY8dgCr9JR2OuGiz&#10;baepzsh1FBCRIN4fx6sP0XWscK4p2Hlm516Zla/Hdr/tTvJ9wsEjMdlSOIAwmsIxfFWQoqNBXwyW&#10;eugeXtmvMXkX8ty3l8yXjqZlC4fTsIGd2TQrSMF58lHlgvmY1xr64rPKlBex0UbufSdywIj3Jbnu&#10;Piw6ebTeq4mpwh+jAKs04DmE1OPdoc8V3H16F/V6M4REhmgtEEiwwkx41ZR/Q5/B/Wnl7a89Llke&#10;GVzZ7NMovRN5iMpT/nwf0adFClPJEp9S8WJF6JPCheijvKyve84zft87UxJtD7jMo88n2lb9ubyo&#10;VHp3SYWCFPUJoTtzRTJvAa7vm9neiJlSoOglEJYyXucvfOZyPJ0Oj9M6caSHraSg0DBKSeZBBptq&#10;xl9CRWyh/BEfTT+dC6CWPnvoa0dbqm1hRWUX21Le9aFyiKDu+rJD5lOL5vWp7S/f0B/tW9Dv7b6j&#10;X1o3pWaNa5HG7Y7q2iTK5RhLBWZupo+/+5XyFSsqPpSWmv+pujZ76uomDdCQ9Qzvh0zqQDxbXgky&#10;4d8ruMNUeLDM65Q2hMtks0kL8PK1UIL1ATQhzHZ0XuIl1juLzkImrAc9FiqtD8UXxuqDGJF13cio&#10;ziWJ6vwUKMLNq3XngY0zjwYPxYrM7IiXR2ogRHIjPRCiuZEiqNhXjSjfn6OlSFeXmzR+8G80b+YA&#10;VicjaanJcJo5pQ99brFHlJ97czzVmTdbpA9CtDdSCCHiWy9POsiTW8lG7ryV30jQblhXpg7OZ8T7&#10;IyM83g86GSuHqrGehq4G1RxqI/S5wmxlIQGAwBMu//V48Fw7L5gJZqOJoDeGPQ3A5AMB+Ah4ECT7&#10;+Gl/enCXbV7DITT0KZtmuewTqMF3/mJRQtmx4aIFtPIPzJ7ZjRuL1Ea5v2giluy1WL1Nm1QKtGrJ&#10;CC43hfJsjqVGa6xFhPormT2fP4yyLgBU7SvpQ7rdztKSxrhK+1mUl7NoKQQ+gKozo6c7HNZm90Io&#10;3urdAZKZwljsvrg1P+P1YJ2tnStkvZSpPEjxdWRHU1a5iHuK2F/VVdw1hSIq9RTplgraxVD5EWGC&#10;2WA61tzkc41jNfJqZuf5KC9pbCOZMbdYoofJzB5Nn204JZ7RwNNb5JZ6JbPLVxcfTNO0vY7ZYHKt&#10;5tK/Tfbp6swt81zIBWkVoLxAGvoZ+0xAssFs/BbH5XcHby7cSJFdl0QjzUeW5nJfjy0ntxyW76Fv&#10;pzqIpFsoDFYIZjew2AL+a6RKgKMeDxfX9JV6ZIud+k2z+NqrFFOuMx2vy5LocZMaytJds81pIfE1&#10;t59+NbOxzgKZxJhZFZZtp55dfqLO3dvx71uU1yVOrLt4LbNh8yNYWWE0MpRhAwn8u0QFLkvXGvPZ&#10;SwK6dJPUauHJREw7XBSgnswHLLlEDgGcB+GjMIQPCdOCXO6bYeKGiU1wExBwNeGh8vXQSUClYFCj&#10;fFl0oI95NCm+Nv+2cvEW9xWyx6BGZjgz1L3FTIoq35UaLjlD+VfHUv2WAVT32+OU3xLboyRTfUc3&#10;wewvpkw0zmwwZWWgkMYqZT+ljyz8hBr65tBJ48xu0YKK1KxO+cqUJc0AKQ4/b+k6Ujn5uDyoE6yN&#10;wm/7GF1d+aOcOuMvJiUUIUI/BSD1PHzxGMQhTn+nyk/SYMwGrSlyPPT4BfDxjRFzS1pzDZTuZS5U&#10;CQY0EQmp8lFW6GxzY7IWHwBfHNcgojw5OYnu32JJUVslzPDE0h0ppmxn0rjfohqdgsVqoS+abKXP&#10;662lytXmUZka46lQz/VsOnIn636HPlqwiwqVL6tjdjFmHFTB0mNC1xbwiKcffI8KZjdas5qqLl0j&#10;0thp3FMo/4JAKvnNfCrB6guLegoWrk15PyoplePIpunINdK/kS1ONdSf4SE1aiSrx/vo5xaRQiQw&#10;0aDOlIuA3NSHT7Sd41DToRXBwzcGUr/I92JdVooSpqx+OAx5PBwdJ8IJsH4Ax9GkHty7S3dT+CWc&#10;FIlJpIHD3UWCwrH97UUKPM0WNtm2snWwlaVs632+JonyrDhPBVtPp4Kf1qOPchUmTcvufO4Rab5o&#10;JjFnpbSYDuW2vhjGzD5C+V2iKZ9NLNVt7ku1GnhQxZaOVGiKL+Vay63Li8vfxvdv41Htdm7e+Lvl&#10;gVQWCHpb1C+JFrhLkwY/TbIR74HW297EXUyXYdoMnSHeFy1YzYcfZ2yWtkJinA4/HQf+vTX8r/pr&#10;o1v6We6MUQqHhQJ0WuIpppiQ3xV6DMCEK66BhPsHSY6dL2zlRAEsQR0m7aavTY5To/nH2FQ7TDXn&#10;HqSqc/dThTn7qMIEV6rcfSFVbPgbFStUXGLGL4OlzWPyF5IGN1i9xQz6ZHsilfOJpkqDLlHRadep&#10;hmUQnak1hK5w3+BYfygN+30xNR/tQlW47PJcdqnZe6jobG8qNGsn5Z25nTSTnEljcUZmdDJdCJEW&#10;DVQbIKkOCBImjY0B+TEUXpToZfZIPiwgce4dcf+JstCA6KvxG7UMR14VBVgSjCam7aFVVkuriVLG&#10;m0vB5+k3O1/qYH/s3cj5NP2x6TD9LlN7uaz2jsfpD/t3Kxf3rXCWhORUYLAQENQZ6hIChXfC39mb&#10;JTNwuM1uEZKhvFvJXuZYpq112M1ynFVLZtu7Q15PKFB/7PoQ5WH4+viLmXLlGIa1mCYDlPNQQavk&#10;jvN4COxrAzv8b6ck+t1d8l8/fHBfWFGoJ5iLiV6ENSClkpLABMmNcV7tkCvV2wKOEq1bY93udR8u&#10;hhD7yCmY5XhkD1bJiYcyQ+Nu3RcRSsDq3f5CrymVUhOYPmqF5ON6/ughVbXHtk/ZDO0x2Oi7RFIl&#10;6MDGs56fsYU0fRaSZronaXLlIs0OsbsQaax5RIr1wMqatOzIMZ4OBkgL80MvhWvXCiuEUTHcEEDj&#10;8ZKLFe8CBxQ+hHIdW2Nh4iIZb7TR09viQtQFrXmT+TIztKxKXSCEC3Y3JklfN/gBleWR2fGzknQ9&#10;f3ifOrKayOJTUToy6Gr8RgdXvoZkkaBjg8nWvJP0MUazFdN3sZ5lAV1c2j6cAi9KgvDsyWP6dTKC&#10;gozXSSGoQzAea/r9mPlaiWYBM9vqJyWplcH1e/epsNfBeod1d/k5Au1N3OwUKX8TQtLSuAmD6fth&#10;OumH9dJz3gZKSpQSGMC9GRl5g0x2n6W6toGUF9nlMbWGj5GF+LhDIlW0v0g9XE7R8YAgykyX/EGZ&#10;LzNog5ePcCYpYwXQ3MFT6PTsma9lupqKdTdFHhithy4gIuCvWxxmiPC4cGlqWkI6qxOxKY0hVepv&#10;Sb92GE8TWnUkx9Y/iQyyWH+YaL6Q/G3tac16Txq83J2aTtDNjIAxyMtbtb85tZu2luavcaUdB3wp&#10;JDSMLoZd1tIlpqOn/Gmj524attReRFFhIGLIxBadp1O/X/qRWatf6Xj71mL9IrLQRm9YTZ4b3WjG&#10;Ki/qYOKi7eDVVLbvSpgkUtosBqJyMWUos+FvRS6DYPYnZfuYuxpKegX+PeKnHnTpmxpaZiNlL1ap&#10;Rh08KEId1Ne/jiYOnU11Br3dPaBLdcqIjfUUZmPB6JODu+n7CdI2BWrij43R2z7ptSTY7rXtLL/3&#10;P4o8KfdT9IzSLccvja6gWhqJzXOuNv1Myo3MagSSDWZ3maGT6OwIGwYi/XCZAdY0otdEihrdj1JM&#10;51KtwVwuSzJiA9WDjOzI5vufBLOjh3an5AVTBbNT9u7SmnxY+VhloBUGEXoxz5bbLLvI7/nvwvGL&#10;x6XeSIf73093mFy3z3KqzCpF/fKlWFV0m2Wrp0+NURn+UCerFqPQrz4X+Z6x+BY5n285b6IHxw7Q&#10;Zs+DemaZMSrPrat156lUlj+c9hirm4aj1rItvQJqYr9UXQk379/M7Les3/sH3vwdGGwzuHzCnQQp&#10;D6IKN+89nF68h+mxisxANTNeR5DuQ80aZGH28PlZw4JfSVxOqd7miRt8ggdwdeSc6BIwntiwf8M0&#10;+RX+m+hm0q3w6fDTUla3rIi8GHNzLOv6jWX7WjzNLpM5ktUHNq5BjfssoXL8G6kUuvLoNOmgj1YN&#10;qAkqoUL/VZlFu5kenrBxfzd+TtblBYzYW7EvFrosbClX9X8PyIXpcNBh3e1HepmGjQFDUWTJwJqP&#10;ORkZGb2ZeqkpMzNzHJ9DWBK24NTN5xlB+st02u2/O2Ce01tsCvu/io4mHYuu37t+yOHgwycikyKf&#10;PE43urgsW4CZSfeSMk9fPh1qd8DOZLjV8Mpy0TnIQQ5ykIMc5CAHOcjB/2t82e3LfNMdpn/rcMhh&#10;9raT23yOBh9NCIkMeXQl7kqmYa4R5OJF9NaJSydSdvjtCHI+6rxqlsOsXwZZDyolF5cDA+Ra5rVs&#10;pM85n4iEVG3itvfG/af36cTFE4+sd1lbYLAkP+v/Ibpp8qzbu25mUGTQnZeZusnkvxLxd+Iz3I66&#10;eX477ds33zbjPw0TTW6Xoy7r7z3RxX8bAvN+R0KixHJszHB/MVwKmEHSF2W1g5rgx8bsPuJX+lvs&#10;JIdDwSKtRnbATItPoM/FIVZDysi1+t+D+3F35xcvpRAHNZD5AAxCagrMZIuZ+beYGzRGiPvAx0FI&#10;3AyHw5Qi7zthCL8wvxttTdoWkav438e6PesGP36e9WVPhsWKteEinMsIcxE/iPABTApgqQnWXirX&#10;4ThCDbCPl3oZSnYE5qMcLJE2Bu8z3vvk6v438aXJl/mCrgXpwqlkeJ4ME00/u3AHzNoMsfami9Ep&#10;gjnK8gqkzcB5fASsjd8beE1kVAB6mupWHiPeUElZZGz2Bsex64o6rQWAuVSL7Rb/vb0nbbxtMAui&#10;BzAIayQNmYwZbQSYq49BFwM/zdospPhaYqpYe4h7IckAVAQ+jN3BYLGHmqQ6EFDznE6FxYhNtrA2&#10;MbuAIYSVzXU+KspS48C5A2fk1/j343DwYb03wMujk1OHCVToD/VgKbZMA5Q4aIXANISwYZ2l+bbT&#10;dOv+Y0p98EQEziAXP4BrwHxsYoBrwVQs+YbEgpGQamRUQEtQl40y1L9xHVIsqZF4JzGtm2m3T+VX&#10;+nciPCZcWnQjAwGXiJvDPnHK7HflgatEqFo/thzwAdbsCSSPE1KmeoXAIGxI5h+RIJiBPFAAGPwd&#10;62np31JAPtQJJBsMxvp5dLbqstT023xXtkVIpLBQz8aj9WD/GDVgtczdPLeR/Gr/HmBL59SH+uYW&#10;VleV5abtw8wYs85HK1FgNnYZvJF8V7wkpBqAGlBeHrTR57wwAyGxyDMFIJkMfgNgDrZiRFgvlp/g&#10;QwD4MOpy1IRtGpHE6ya3FGT2N5R61Oe+nBxAwfp964fJr/nPo6tl1+JK5nUAjFQqD3MOm21ifyng&#10;p9nO4ninxZ7id83h0jY3m4+GkhO3AuU+kJLNBlKI3f9dj13UrkzDMgskmEEcXluWVjANkhp4LUEs&#10;gsUHwf1gnrpMUJelXqJcJNzC8hRkQlPOIdgdLQQtUY3NhzdPll/3H0QrTQF1dCt2ZFJnnUFGA3Rg&#10;3ZdvFS+BDhLHIYVo8heiUgRDqnCnl3jnoZ71gI4Q0g4mGkogaOWOMyLRl/oYmLzU8yRdjr8tkm8Z&#10;thbUAcBaGFy72z9CWz42zkOHWX/MelEPtCw1Nu7dOEJ+638EuR891wXdp9x9pMdovACadFp6BsXf&#10;fkCfcPN9xh2ZWOjEHVvnJZJ0Y/XZ8YvR2hBdQ0IgDQIvwTjsJ6pQw9FrqAGPGhENhVAGdaAPPqD6&#10;w4ly+Ng2Pyl+CB8bx6Dz8W8l4QGysClbwuF6ZHBTY533ugHyu/+9QI8t10HoVnRYyouBodjGC/+G&#10;JQJgt7evxm0QTIMZh5dpwgxGIi/1drdI1gX93nqCFVm77KTA4AsilVxmBla9oXtTUWYGZaQ9pajo&#10;GPI+cIwGLXGgWoOl4Eo188HUTfslSR0gp8TDB/lhppPIm4LcUIDyEdT3WbNaUuNv7zRDo0K1e0Vj&#10;pa+SJw+k2MHIWqAwccw6KT4R622KdjcV/1a2t1EIDPpz5lq6FH5ZnBfIfEGJiYl06Mw5Wrr3LA32&#10;8BMbzyo01/sMuR8LFMu4M+QkW8CDe3fFSodqAy2YqVL5kHTY7U0nsiXCTDx3LVEsuvq0m6mwxw8G&#10;R2rroh4L4KMgm6Yab7UH7PtgT+Ae3bbQDHUnhD1e8RdSjoRckHhYEJDmsxHxYtlEGFsB0Jfal2Em&#10;mKz3ovTn0g58T+7foZV7/aiS/UXKJXKWJMmkBLgbknzeKZk+sYugfp7+dPFqJJcE6ScKCAqlBsN1&#10;DASjsbfh8NW7RT2QlxBopMqWiZEp1qkrvyEIMEUVJNxJeCGz46+DibtJffl5AuqtvCE5AHYZxm+8&#10;FBB7875WxcCmVnQp9HCfBXb08oWUWO3C5Qiq7XhBMM04UxV6HfNBKWKVrrnPWcpMl7TdgRP+Ip0S&#10;ng31UIWtEfzdcfqy6KwV01RpmQA6VBwD4R2QxEaBb6jvUZktfw2epOkiaRe6HVdVxJzuPHgqcvvB&#10;jlaOYxkygC3j4AbVNs++5nTlGqSPKCoqmirbYW3Nmy1qKu0VSpbhw/ijZL/Xr46SKLdDLG06JKWz&#10;wA6HPeZtFJ0u6oEBVxx33sq7NGQzEKar54kwsV01WiRMRN376K3woJXbVv4ss+bDwv+yvzYwHCtc&#10;0bRQATDQ1Vda7wimGloBG/adE3muld/fj7cSyy+QqXKE12lmyFuuHGMmxz7+k2acn2P8vFFKonL2&#10;4XQ7RcqZ7br7iLBiUB+okhbTHITr4CEPaGA1Acqe9pB6tQANY+tJAcxemT0fDqPXjK4ily+gPBgE&#10;E87xUIhofsqSPJhPihQrHwXSNGCx5Nd4eOcWFWX9apwxryBmdM2dJ2nU2YVcii8VcMl+X3Gj5JRE&#10;W0+IHQJF7ldd3SxFJ4n8KZiEACA0YPRng/T3OsI9Cbd1g7i9gXs/rHs2Ojla6yrFpv/qh6NSyOKO&#10;v9BrJy9Ja96R0xQfANfADBthKo0ir0RGSYuRjDHjNZR7cxxdudeCOh7dSGkZ12l/AquT1+pvQ0qi&#10;8bukTPOxcXFaCVeWgm/zu0yX426JSQ11R64mrItU44NZJ+v2rGsplyklBVfZ0woZmkrIUT1B1Zt3&#10;myvlMQ+JuC6kyzgTXkdJtD5iIiU8HkYukePoecYVLvEQaRzeJRFXEvXyDBB1uhgeoadS4DWMu41O&#10;3TijQRCeTQe0e7bRibAToTK73g9s5mh7RfgVjD3ckJAEBT09/v3NaEkKkPAWuVSNv/zrqaxXED1K&#10;W0I3HvSgZy/cmNnX6NTdHlTVzN/o9a+nJJq0S1Ip3odPsZBIdZfyehtn9A8znLSCpQz9FbSf2b6Y&#10;zLJ3wyK3RTXksmSplioBHbfAzVfbcaglW03l2ep4+SKNnjy4zxJofIvsN6E8TE/T/qTUp6bMcFPu&#10;mE7QoeAfKL5IOdK4K1kV3oWSadMxSUInr5ScZMYIEo88WQA8mcrx1arRpc85n8My294Nl2IvSRY/&#10;Y+w6H+1D4L3bceaySFsPtbHU8xQzVlcJUBk+fukykjq8pBL22HHb2Mu+AbHdfTixLSU/niCYff+5&#10;M91J7yqSJ1ZYHUItsIG1sfvelLj8KzekAbGSfAsEsw+DtJ6m24Q5CBwKviGcWEqrxbsreMGjXZlt&#10;7wa5HAHFyST1xg+0Bj+Gv8DZK/H05Qhd6jkpGTlRb09kFzbykm9Kjin0JO0PSnk8XmJ2mjvd/bGQ&#10;YPbo/kvpt8kuxu97C8pjz8zmFogdbbHYFfWfZHtQu+cBPIgYCSOhC0bFyrtDd2OrXgUbfTa+26aF&#10;7sfdtcum4ZWD6sADYHUgPxJSQeALg9nY7RkVazpByjWCpOSsP+hGTKyQHGMv+KZUwvMC3XoyUsvs&#10;pzSPnmnyC2Y/KvAxXS9dNUvmsnehTp6SOhlvKWUzA0Mx+oUKQRQAfClRKVISBiSPxDWg5lPsxDEg&#10;NCo0UWbf2yEkMkT7yZpPkfbgVkiZO0TWXexlAPs0NDpFfAh87bWe0vinpDoL2jtSlW2n6eaTUVpm&#10;R70YTC+xoTAankxTP0jGymRKSEoW3kXF744Ro/LOfy72ZKsjRs+HAoJ1pobMvreDOseI2kcAQocI&#10;XzXckwoajpX2nBFSTZnkGxwuXsD4i70Fsan48HlnLbMv3+tF43st0mP2nY+LSpkajN3/FlTDUfLu&#10;TbXSJXBRk9K68TGUnFjCv8L9l4LlHss7yix8M5g4m1SX7xWhXFozbrKt8CegY4AEl+WHwlWq/hiT&#10;Vkk7J5V+n05RTU43KfxeM2a21EFeudeTLRAeY6mYnYBEXWL/diP3vw3xh72ZnESPHsAdIb0zGIz3&#10;Ld7DDJmEaJHHCZEa1GL7ae07w2BQ4HvR94TMxjeD2zE3rRt1wkbd4AS5kTDvh0zpmDPE3CJ0mvIx&#10;YIGgk8Fe7x9EqmUq6h7O0t1bMDvhcX+W4vuUkTuPltlj+i01et+7UHcvaZIB27ngnTB8V+eKgusY&#10;85+Y1YfaxDXw2ytA1jiZjW+Gi9EXtYm41DoKhWNYW4K/Mr4mMoIBiOXA+eoDpYcO3/5hNulX06iz&#10;i+nOsxVs709gKeZxlkqy3z8Nv4rsMdn7khx3HBTqEjoZe/l3Z7WJFjxx034hXJB2hS8QOLX7VWbj&#10;m0G98hbRSSgQD0ZG3dsPdG7W4MhkobuhUnDNmBWO4nhhdQLFD0Bf7Ygna+8jFBLcnJ6+tKaZVhaC&#10;yc+Yum25QHk+hArRUjJFxMTT3Tu3hZmL94KQYRoPm9FBrQ5bvYcSUx+I+EOFN9h8QsE463Ffyqx8&#10;PZTOEX4CfDUUCH0F+LAFgnCxIl2XC32mDG3h1Tt25rzY+eh9N5RQU0n3RNqwciqZLx1FMyb3I7sN&#10;X5J919K08JNCkCBBC9zUeVTfn2bulhxVFftJ7wYhC2TTT43QqBQy365LOTeF7XIFtj62bzwxzMpQ&#10;QtKdh9rmAmZDyjss9BBePvh+YXu6+l4U59GhPLyXSkFir4MPKGk8HM/78afUoEFDGjxoIM2ZPYOm&#10;Tp1KgwcPop9//pkqlC1NGsv3HDgZ0BebpXxb342RGFl75Bqxax8CMjGBDbcF+IJRpsJsRRiB7ae2&#10;e8q8fDXmOsytJ98jpFjp/NCU1IUrTeznOdIgQJh8mRlkvv/DvrigH/pQnty5qfDHBUVG+BLFP6Vi&#10;RQtTwQL5KZfQ2epk5e9PBeylLa0mqvwlygQ1+KGQYo+DYAoq2Be4783yRy33Wt5JvofW7g0UBUFd&#10;IAoV8R/ZecSQ9Aro4epn9AUMKZezRNJveANhJxv3Cua2PEsVy5ekWl9UoQb1alCjBjWoft1qVKN6&#10;RSpZt3H2NjZGlvgQyIjmCK8jk9MbbHzhyOO5l+lk6yVt4gmCsK3be07kngV5M2FbLIQn4zx0uoLz&#10;18/fktn5aphuMR0k30ML3XUTBRiiIqRr15krFHg1UZxTpBvUcIS0Oc63zsHGX8CAGl1IpraXw+mH&#10;40ep+RYParTWhj5fYkWfmO+VGaJivFsqNa3/ObVu1Zjat/2WOrRvQe3aNKNW3zWkklM36K4DIc3z&#10;6nP0cbfRVLBmHcqdW9LrWnqTVuCUzLx+TgeP+4nOHyoDGYahSpQU/KDn6RnCZ4L351G0dhR4KfrS&#10;I/DytTD1Mp0j3yNi7FAQvtqkTQfEsbuPn4kwM9ieCAdWmlLLcdJkaP3NmLzN+gL5rWOo8LIbzAyJ&#10;iQW9EulXZnYr32P0jZcXNVy7hr40MaHPR4+iip060Kc9Ruh8Hmxt/NKxDfXt1YZGDO5IY4Z3pmED&#10;O1Cvzj9QLmQMFs9Ipo9XH6cq/ftS2XZtqdhXX0lZ5QsU0DG6SEmR2lkQtsma6mqQB1AmZvb9u3fo&#10;xGl/0fGDoZFJd8W7SrpaIvBFEbaSvUR0gQgRw7JBwczXQc3s0cxsqA1v/wiKvXVfBLTgNwidhImb&#10;r3b0qDD7ayfj26YUWBUj9jto2Pws5bZHk86e2SL/datWVKRGNb5OYmbdRQ40dUIvWjx/GC1fNJJM&#10;Zg+miSM7CUlGK6hs5UY1p0zW5d42xuwBy/h67ryVbPAY5oPxBnUFs7GdgMJsvC+ycmKjZWW/A1hk&#10;2O9AmblCBjeGmJx8Z2ZDb2Pm5XriHaG7YQpCfYDJOFdN3lLku7ESs79zyqaDdE2iht9KGeFr/8Yf&#10;hPV14zMRr2Z27dqUrzRbG263qaDdVVqxQEnBL9HQJQu57CT61DGI6q0wpRpTprya2ajH2jDd7+wc&#10;WMxspOA/7icxG+/XeMIm4VqGixV075EUVAQn3Dsze7nH8mm4AWDbMUOZhfmVrQ4A6gMhZxjAYqMz&#10;RY18OUTqIDo7G3SQrtx5iQ0mEql65xDdfgduzKStMdTq+GuYXbSIlNLZ+abYUELN7NobjvMzkqi2&#10;w9bXMxspoTGr036Mjtm2zBSoEcMRKDObXjynbXt5FMnvhvcDQXVA0DA8R2TXQMudfEx6/2I9TLXx&#10;b9cTrz8FL1+LxR6L+8n3aBcNKQTGQ3dj6ydEn6onf8v1kVyNM7xU+x3wi7i1mEkXP+tDedkS+HhF&#10;lGA2UvAXXImUn0n044nXMLsk69lhVlxeMk1asUDLaDAe26XgOPa4eS2z2w4XLURT8BMds8Hk30ZL&#10;/0Y2erne+RyQO+wlLbeTdp8yRnVGraNdZyOEOsVv5oV2aB0aFfqAy3w95rnM086mux+/+FKRbJD6&#10;34YE0yjt2RPafgJqRNfp1Ft6lm6U70qe381kKU/WqpLPeksZhpse8ns9s8t8Jj7cV1a7yHzJaLJY&#10;NoaWLGYJdU6h3M7x1NTB7vXMXnNJYrbC6J8G6jacyJOX66abgChrK2/mNk8XKA+9DT0NUkbVaqmv&#10;MtBKG6h+4uKJN5tE6Gvet7R8D12MSnmm+HB/m+9GXifDqZz825DK9l1J8fFxlBCNvXVVI0i2gRNL&#10;dRRbp2Cvg9rtzsvSLamSUluuSBtEvIrZYIjHXbEh8pQxXWnaxN7Ubt5yLj+JynmGUGMH+1czO1du&#10;SYoxhaYwG8zHxhP4dxuWepWAdHI+Ld6/0XBJRahtaAUYMarfnyVdm5t219ldbx4HKN/DujkjExKL&#10;wtARtpnrIiY8ERPndDiEfEOjRZgWzuMrO+1g8zDjBTdJ1cCBJfJkneFiY4lyq8Pp0wWRErNb+FOe&#10;TZKl0XyL5+uZjY7N9TZ179SKenX5kUqs8uV7k6jJ7oNaZuvv3qRidvPO4qPn+rypjtleD0hTqrL0&#10;b5uLuvpymS77j4v3h4rASBGbJGNGqsYwG7G+B5vyA+rg/75m27Rxxa5HXZdwuW+Ge0+1a8tfKjoJ&#10;1ocCLE9ex5YIHoy/SrP6fYYUutXYVtlLQKLuY7eLjSVm91gr7Gxpnxp/KjMceyEkUWOvHa9ndpdp&#10;oqx6HbtTy6a1BePRkbXct+fVzMaGQstPcMu4Q7k1H0llNfiJWxWrDYXxeh0k29i3kiny+nWxogFS&#10;jQWw8PgpjAVhnx7seir9XoXBntYtPc1u2o9c7pvhYtRFrf5hiX2KAqFOkIgcw1Nl5AgdDl+2suVT&#10;Be6Z0bFsPyRZCcoL5HWIo/gyf3JH2Zdf7CbVbR0opLvWt/uZaUlU2uU8NVi7jurMn0vVRo3Iymxk&#10;gcfGPWwT55+/iyp9Vkno2AJusdQiO2Y3qCuYnatsFaGrc606r2P2ilOkmc8jVfwbNrfKRVveTtLX&#10;U1fp/CIwFABMnigMxvyrYiBgtcSTZ+lI9ijwVik3vE56STvUMzou8niuPBQToGg6UCn9LHaI/RAB&#10;ZfIANunZc8GUwR2lxkkVlMPm33WW7HjW27BKSk++IiT7y6b76COra5R7Uwx/BJZUHqB8tPESlRw2&#10;jUq1+Faf2WAMOrjNCZTrh96i3M/2hot9yXTMZp09cBAVnOfGz2dVxtKs8UilXNahlLfVUB66y50l&#10;NgRq9Iv0b724kyRas0taM1uln9RaBTNZui23Sxu7KbDZHaA1GLj1a4fqCKsGD98YNt42yF0qcCTk&#10;RqryUCxjUwOjql4rtktLm+UH/zxJ8n71c1btGs16e3lHS6FKOkzezYxI5NGkP9X+xoeqN9pMVb9Y&#10;QRU+m0LFm0ynvHOPSIxnZn3cuhPlK15Mx2zswASnk3WwKOO70+dkZjtQfdOl9LENSyyrh1wO8VSk&#10;nweV/GwIFSv2ExUu8hXlL1hFYnaVOtJHQHkg2NlKPVkQnj96QOERV5nB0vsofRYIqhSqc+CqXWLF&#10;hHK8Uv9VWn0dGBF4Fzx8YzQe3riQfC8j84kSeIiHYV8DLF+DOlEqsto7QBszgmvv81A3NYUrr9oQ&#10;qLx1GEWX60IHGo1lZqZoJbtGAyeqWptHYVUmUukK/ahY6XZU+OMGlIdVEiyQXLO36Rjz2yguS2aO&#10;UxL9ct5fMLueg4f4CHk2xVLVFu788ZZT+WpTqXS53szsn6nwJ40of74KrEbykGb2dskSQXmf8uhU&#10;5TGc4iY16BbjpJlzqIlrPHJW+iQQBjFYgIV4GenYKtq4/7yfuJHheMBxKXj4VohOidauBvt8sLXQ&#10;2yCFwagAOs9vJktBKr3NtssPX0k92D4FRm0+oH0RjCITSv8ptrzSeHEz3sKdktiBSd59yfOO2DEp&#10;3xgvKlS9A+XPW1aSxNUXdBuuYS8wmTkFPBOodaA/1d3F/QMfq9IvlL5svIeqNXaikl28KK+57BDb&#10;9lDagWk7dmB6KnWUnbmzRXmq3T/yOcbQM5Zq7GepZC3G2hqE2CHIf+upcBHnB6tLMYdB5fqJwFFt&#10;SPU75S/ZeWantIaZYXsgKFopHITFpErge1jsTREDB+Y3YInHecyyJyYlUtqTR5SfR2Pihbi57vp6&#10;shjghJb8jQ4V/5FcP21OKws3pBmFatGAj2vQL0VrUNXvB1D+mSzNrFdz9Zft4EHmpLEKkv4tu0jr&#10;no6hb07BnZskHFzVO/G/7RKpsH0UdRzmRPMaDaLlJZrR9I+/pEH5K9NveUtT41yfUMXchSg/ygFt&#10;wiZyYHYyueyTNv5pOlJ6R6hFSDYECl6/zwZZiaUfu85eoeE2e7S8qDBglXby8eb9myj37dHNrFtZ&#10;uQzgqaJKQObb/Ohy3G0RxYomhaB3qBdMoylRnlihBfiexJ6NUm9fiVXbj7MOU+P5x6j+vCNUe94h&#10;qjb3AFWa40Nl5+yjisM3UOWfR1DZSg0ofy5u8kXLkMb8NGk6TyVNO1YhI2xIs4R1umMi/XKdPyIz&#10;98ufWeodEmlBV2th8Ryv0p0Wt5hMv/e1oXqTtspl76Xis3dT4Vm7KP+s7ZQLHxMbucmtpIWtlPTF&#10;+7Cf1vE0ghmaHaBOJV6sgqBpM8qzYfFm02HGEJmkmzH+YaaTdqsrrMZFCBpimQMipIxlT9Ne0AzH&#10;w1RDiRRiMnOSNsGY6somnmA49O1rCGYYyI3VDP4u5cFL0z9Is/AgacY7kKbbbHFdfo8ksafYxL52&#10;NGLgZiq8kUeubHkIBgpTzkjZRuhj+0jRKT5nC6qsvPoAhI4wMumOiJOpO3qdeB/MwSpePlDJXuZw&#10;PmkzC/y57M93T9tvu992hFwOwmaTYE/iIdDbSt4lTPy2m+cqmpxSCcWpDnv8ylVpPm/mBjej+3u9&#10;GflSB8cT1N7uGP3hcJz+cPSlP2x9qdOmI9Rm80kj178Ztbc9SnE3pPqhJSr1h+TifdAZ1uRRY/TN&#10;e3T6cpzYuA5moHTdKprvcky7mik4MvjtrBBjeJ6hSwnBw3St7kbMBGxt9aQnCB/C8XCwtlJlWZc/&#10;us/9x8sXVIkHDJKO/BcQq6JwVkVAHxPJkoL0YgYdwJQXosHQGeJdsMxwT8BVlW1tBi+zdvH+QteF&#10;38kse3d4n/XWjtO5U4wqx19UYSwqAm+YstEZOsmVO6U1h1PsDmqv+2yABaWL5c4vqYYD/BBowkYY&#10;8HeRQwIlJsSLes608RBMRj3R92DpNzajQ4gG4HA4RGt9qG3rWU5HpKBGRuyt2HfrGI0hg3SbcrQ3&#10;cfNTHgg1gWQoP87cLHptrI8E4FRXz8+B4O9+/IAlPPMltXOHTwR61Qgj1ISJhzHyhC4PtzUD2TqB&#10;jQy93H+ZZKW4sAWAkeWI1doO71WUj60VBE8Cg5bYaxkNtQEgigBCg+PIZQIoq94U4lE0dgHRNnnL&#10;bZa/yax6f7j6uk6VywUesCmUpjy4r/kOGrRKymqA5RDKNJkxqsBD4OhoaUnFxiM8GnzVyrENV0nT&#10;Yy5pvkfUqjzi25Em/Z3iwuQqnZ/mrttdTwznjZQlKImaOAaJvXmBHvM3ahmtUMtp0moJJcsPjiGI&#10;UjeAYRpgRVdib3uICxlXE66+2UTB2yDuVpw2lPPslbjDeCgejia2L/CacLcqcYGvIszV7TosOXZu&#10;pyRRFTsetGSnVrA9d8sewgEldqfuNEViKmzuzxqQpn5r0gxdqRt+Z8dshzjy8JVWhj159JDqDzNe&#10;N1B/yx2i30HLRJgwGK94PkH1Rq/T24JllMWoSoJBHxLTHKZpV44BzabY7VEqgN779v0nwuhXOpBX&#10;EayaLnPW00t5Ef/esyH0iQjGNFAtSw5LGxpDPcAUxJaEzTpJ5zAaLPu5dG6rWNbMf3m0qL6fO8Gh&#10;nqcpI01q8XuOnhJ9jLE6KaREgGHhElCfzT7lXMme5tCT2o2EfAJ9dknc+Quw//x+Kf2NhKelelvG&#10;KRWBzd1yuqO2YtlRGe5gfxws+YZh17p4YzdobjSsy08GX6J6jnAysaQjemk462HoYhseem/kjzGB&#10;7WxIOezoXiY8qJEnbLEfLwYpozfy7xT62O4qmXufpLTH0rLnlJQUajHOSjvLNHDYAlJ39NmREoAD&#10;Kt/fCmHB2t3zbj/kVvRXIyolSp0WOLh0H4sMdQVfR/0HzqGIOVNI2bgTLQHWyuZdMtMZ6U8f0+5T&#10;gdRhsx+VtL8sRojCqYWPYEgsvQW402tgG0ArfPwpLhbx1VI5sTEx1GHGWu7IdZ01PnbK5CFUe5B+&#10;B/4qqjRwNXmdCFsiCpUxbf20GjJL/kJ01RRUr7d5/Cx9S4U3kBJQaZaOG4O6UML8yfTDSP2XRWcF&#10;TyJSVAQEhQi7XIuXGfTobirdTIjTozspifRSlUEHuHXrFq129aZabKkY2wbLpPdoipo0jAKWLRHq&#10;zPB8FuK+qcNCj2Vy8QKux1xnyNz462GxxaKF/FyB8PjUNdltzNasyyzq1WYgLWvVho60a03Xmdmx&#10;8yZT/Hor2rHJleZYeVFHEyzz090D/wQ6qXpDLcSmmthc86hfgNhsU735ZsjFMNrqc5TmrHahnyev&#10;EZt1wgmmtjKq9LOgtn+MoymtOpDrT63pWrdfBbOTLJeQn60DWa3zon5L3Kj+GJ1u1hKPH2oNX6vn&#10;xPe94Osns+Hvg/1B+/Hy8wXibt2fW8EIw7E14LmKhSikdhkK/+VrLbNTNljR3b07KD0smLovlrLv&#10;ZEdgHqQQM/igUn1Xaf+tOI6yIzx/XvOfKbjyx3Tx29p0tVsbwexEZnaqlzM9OH2cws5d0E71aYkl&#10;ut6otSLMScGlmEsp8uv//fA66aWXWibl/iNTYy9fdoA1BdUum4XZj3x2UufZuoHFm1Dpfqvo1JRJ&#10;Yuc8Y+eNUXlm3NwWbemSAbNvM7OD9+wX5qjePQOt6YeZjtowPID7qsfya/9z8D7jrfV7y3BmK+We&#10;XuWZvu86k6780kSP2WddPbQWwpvSyP7TKXHWONbJxs9nR6W51V1srs/sh9tctK4GLfF1q3f7T5Lf&#10;RSDmVsxD+XX/eTgdcZJy/ehwsVh30yPqvXyn/NpdSDY6yOT5kyTJ3r9T7Haq97IGVGEAtwyWtFID&#10;bahUf2uK6vsHxc4cR2fMzag06+eSLJXK7NGrCFvSXm1WXTA7cfJQwew7W5yp2RgpRSmIh+nP7z15&#10;tlR+B4FL0ZfuyK/578G6PetGyfVTkN5uvuuUioNWC725vXF9Cv61Of3Yf7GY6dm1worSDu4SHZqa&#10;KYb06x/j6WTVohT++Sd07Yf6dK1fR8Hs5DVm9HjPFnoWHEA3o6Kz+C8MqWm3uXSdmb2w5wgq2c+K&#10;Bo83o/vM7EUrub9gNcM2NUaGegn8/ML8rsqv9+/DCs8VX6W91E5dCrx4mbnq0x5mYb91miSkS3l5&#10;6Omag62o2muYhOv6/NqfLlb7lMJ+bKRldtIac7qzy4tehAbqZSjLjpp2nyt2S1UfK91nJXWcvilt&#10;/b7zw+TqarHjzA5H+bX+vag+rnr+q/FX9TnOo825zr4Dubmnq1/2beiPDuPo8g8N9JidumuLUVv6&#10;TajSIBv6fJD1fK6b5DSRAQ+n+VbzdvLr/DfgedxTPbRXENZ23ubR3Ck+N9yb/XXUqIcJRajUCJj9&#10;eO9WKvkana9P/EzW/2X6rlzLdZFSsakQciPkrqabJp/8Cv8tjLAcUSE6JVq3zliHayt3nBlQtPvy&#10;g9DpgglGmaOjzh1GU/gPDSm23x9kN2EW3V1nRg/3ZJ+YXE3YhLlUL/PEX+e4Ql1IaeZVgOrbuGfj&#10;WLna/22s371+hDqhuQFW/zR78+Bi3VeEwwdRSXbdGpJpi59pwR992CKx0g5y9m1yoXZTpSktQ6o0&#10;2AbWRepnA1fNSk/PmMDPMVqB3Wd3H5Cr+b8Fx8OO5qoIWT1kZmZiOmjPyUsx/ZpOtJ1XtKvp0TJ9&#10;zFPEqJSpPOtYqABs8a0QfuMcrinXx/JxyZ5mgZ92XbaUWw2yACF65ibKNgT2M9h1epff7ya/F5Kr&#10;9r+LpZ5L/zx16ZQ2ePwVwNIJRM+szMjImKDeAlym3nzOhAnzV9HCT/sKXIm/Qqt2rMIm9rmkmvw/&#10;QuPhjT9i+3xeYETgfbUn8UMiJiUmbfvp7S49l/b8391L7F1g4mLyldtRtzXB14KvIw0Hmvvb4P6z&#10;+3Q59vId77PeO1btWtWhetvq+eWic/BGaKXJO8t5Vt1lHst+X+q+tK+alnku62PiZtJipPnI0vLV&#10;OchBDnKQgxzkIAc5yEEOcpCDHOQgBznIwf8msK3upDWTqs9xmPOtiavJ94vdF/cydJgZo2Uey/ot&#10;dFnYaY7rnO/nucxrOmrtqEqjTUYXlovNQQ4+HLp165an/fL2xaZvml5nza41w2x9bB09fT1PH7tw&#10;LDLkRkhawt0E4TLHasW3dbW/DTIyM+hJ+hNKfZxKUTejMk+Hn07dF7DvstNhp33r961fbrndsu1g&#10;88FVkM9BrnoOciBh/Nrx9Tfs2TBvu99234CIgLvJ95JfvqAXf6nAfmigrk9fPCWERB0OOhzteszV&#10;xdTTtGcvi14l5dfMwf8ypqyZUmXTvk3mfmF+qXcea1d6vTMg+thoDRvFI28TdkzyOhkmdtxYtess&#10;LfY4KfYQfxUt9jhBNnsCafPRC+JelHGBy7p5/zG9eCmlA30fvOBmei3xGu323x2wxG1Jt1YDWhWQ&#10;2ZGD/yS6afKYOJl87XHcw+Ni9MWH6iQHr8PLzExKffhECJjtgSCR/vSHmY4imw7iv4uLTA1ShmVk&#10;a8AKYCy4BWE90Jus/1QTorqU+5RyUCaehYVceBYW8eJ4g7Hr6Zc5ziKJgceJMIpISKVHTw1jV1+N&#10;Ww9vYQ+dKLsDdlOHrRxWTuZYDv6tQDZTh0MOK4KvB9+Fffo6YIMS7Bq7af956mO2nb4YZkPYXREb&#10;4r3JAgZjJAmltAAiu+VBOI7zWCcFwr9xn7FrX0diu4U+5mJhNTbEwlZC2EwEu5ojef2bIPVhKh0N&#10;OXrRYptFD0R5y+zMwT+J2Xazm+w+u3tv0t2k1/baj56liS2Q+1rskHZBE/lx3k6gIIAQICwYR7pb&#10;LBqHVv1joQd5nrgksmNhqyBsKPPF8DV6yT8g8Mjiar07gOJTH4g8arE371HKvUd0LDRaNK53bVCG&#10;hMaDVDsQeNRzvssxkeUbjfl1CI8Nf+Rw0GF575m9329z3By8HUxcTL48cP6Az93Hd18Zfvn4WboQ&#10;5J9nO8saUsrSYlQQhKbVXw5sSDAVvp1iJ9JNAMi/j0xdKBsC1Gaei3gmsHF/kF4OEJyf7oAF+VK9&#10;sAkwtkTBvUgbd0LeM/1IyA1RB3U9cM1vfD3Mov3nrvM1UbSdNfK49T7i+cp1ryM0StQDia6wL3Bo&#10;VPJrBf1G8o2nnsc9F/0y5ZePZfbn4EOim2m3T9leXh17K/aVwgzTYix/cHxIpBsy/LjGqN18V6Ft&#10;lZ1aDVMsqQlafrCVlCkIGGLtLfZVgx1ctLupSHMEXIy+KbafVWxlpEvFJkoABojq7HCo5+rd0s7W&#10;SEbZc8U2cQz3QtteT5IGutgoD+n+8ZxCnZcKwQaGcH3U5b0pQdBxX+MJG0X+8yfPja3A0SHkRsjN&#10;1btW95c/SQ7eB/DVBl4NlNRZNgi6niT2k0NuQ3gZ/ljgblQ4MdjDcewg0GGRhxAcZKXuyP/Gns/I&#10;+4h9n1/VICCkzSfbiV1TAAzcAq4mkPvxS8IL4sF/FWCbXzHI5Hu+m2JPdx5K2Tm2+YWL4yhPDBi5&#10;HpuPXBDnnrFgY5dHaFYMVi+x+QBcT0wl5KNU2+KKYKqPGRLOTbM/JMqUBrrGTR3UA2XhGcu8TnFv&#10;lP1g+9HzR9gu7eBou9FV5M+UgzdEHuejznPjbsVly1242Eat3ccfBVtgrqCaw21opuNhkQzf7mCw&#10;ntkBYYSWVTQmMN9Ft1cUssViN2Js2gVBfZ1w4z5od+Aq29NIaI0y0HBaz9osjgMib76seeuMWiuS&#10;9wOB3BCU8iF42A8Eu0kCx9kkgf0PwR+5Zq84Bozb4CMEz7Au2ZHkZbEk12OhlPrgiXA/ep4IE1s5&#10;mbj6igzneAauM3Y/7PO6XGdH1uTqTXQNERwZHM+Dzjbyd8uBUbTV5N92cpv94zTt/gpZAJsZQoIB&#10;G4QC/4bAhrMJgh2LTbf4UVW2WbFV9AAWcmV7DQgXrt/tHyGXRDTX+ZhWWCCU2IQYwg2t2Wauq/i4&#10;6o+tEARi3AZtJmHqsXyr2G0Cz8C2JsiOC9x99EyYCRBUaOXPBlsJfzVwge3bqXYHhZaPu31f+MPX&#10;cUNA+RA2aHlsHKHYwH3MdmgbIgQWdUCDVdfLGOEaqXFZkMMhacsRuDNPhsWKnHnYxejHmU5ZBBxK&#10;AfeCP3hu5yVeYlCcHSKTI59t3LtxhPwlcwA069qs4G7/3a5P0/UTaSmAN2Oy7UGhhdWJX/DxMQhD&#10;8lmkuxjFGg4DOwyyRq3ZJzwTUiJeudsH8f2KHQxMZuFShB8C8OscZ5FlE+XUZXsWwqo8DwQBhR0O&#10;gQi5kURbToWzQAZS+wVuoiEo5gJ264ZQGAqfJJRIdG4tXHMwNzCIFD2M6t1AeD+kyUbDxSZxeJdv&#10;JtmSxQ5pY4uJGw8IAVffY0ioPwaLyn7D2AMODR7jAphkaekZYvM9XAfhxt+vuF7OR0PpPJt4MNFc&#10;+N/IcoFn1R6xlnacuSLKMoaE1IR0h0MO/xvL0N8VVQZUKbDdb7vdg2c6E0GNW/cfUx/z7dl+PAhQ&#10;Oxbs4EgpZy1sZHw0eCMgUNCWyMCsvh/CAw2qeCGAybYH6NNuy4WAY0OlMBbqHaeviGuz66pFIzE4&#10;ZkhSQ8pKqB9mG6HRvf2vCkE3dr9C0LbI3YjxABobhBvbLiAfjrHrFUJD+36aoxBO4Bb//X66o7Yn&#10;Ql2wk4DSoIR2Z1715wY0a/NRcQ6ND7Oq8PigoeE6NG4Q9u5DT2MMN5JvPFu/d/3/Pw3udtxtDiYG&#10;jAHmQM8V27WaVE1KF4nNt/Eb/wbDoaUVHAy+IfK1Y+D1lEf6Z6/EC02KNFuwZ9EgcA9mFGGrK8Am&#10;saZbTgktqmh5Y4TcD8h3iTKw/3alvuZit+LWE6yp88w1NGzJJpph7UJLbbfQRo/dtMEIrXXzpjWu&#10;u2jRRi9xLe7BvT9yGQ2QgrcfTA1p4FnmDZLnqQl+9go89hhps0eYHUDgtQS2q63Fu6uvRU+B8cF4&#10;VgCJqQ/FrsTKTOal6Jvc0KX9ANEI1PeBUBbuxR5U2XkNryRcuWO58wMmt/63Yr3P+t9ibsZoN3BR&#10;A37hASslu9hQG0JDIAk37FDgYFCk+OgKw8F8DNxS7kop8NF1w9uBgSWug1ac6SjtgzKPB46KiYCu&#10;F0KMazDrqPdMWYArsuA2GG5JAxbZ0qrNO+jE2fOUkpRIz5485A9qTGPxV36RRplpzyj98UOmB0Yp&#10;4+kjykzn8bE656kKmS8zxDMS4uPp0El/MrPfRt3nbaS6Q6ExUWfjPQreCRodA8Ynz9PEoBWmGniI&#10;68Er8BKDSAwsg7jHE7zingRmB4DjrWY4Cb4Ylm9IKBfPXL07QNxrDKcvnw4du3rsZ7IY/O+g8fDG&#10;n54KO3VCfk89oLEvZ00p2ZnGmQdt+wMzGp6P52xyANgrGKaH0pWjS0W3Da+IAngv0KXiOnxgs21+&#10;VM3AbSbuZcLHgZbE5poTLJ3pxBk2F+5gIKhWR5ki2e61yEjaeiqI5u88RT2cT9E3m4OpjMMVymcX&#10;SXnsoygXtqPFDtoiC3L2hC3LcznEUF67G1TQ7jpVcQyjVpsDqZ+bH5nuPUM+gRcpJjpKbOOiB25Q&#10;t27dpEMnztCwZY4s7NIEFPY+UysFHBPvx3yFx+jM5ThhPsSx3d7PYqcYoMJL43rsotC8Ckav25fF&#10;BAR/YaohVsWY2xACjk20j6jGMGpgDLX1xNbVskj89+F+zH3AzXtGEwWJjZqgPQwZhS4OkxPY/AOD&#10;H51dKE14wL5TAFsckywl5Q8BOxEjfUV7nwyLoRbTHEQMiPoZ+NhIt1qPu/45azwo7PJVyszQac/M&#10;9DS6ER1N6w/5U1vnACptF0Yah3gWyCSSktW/wV4Y70Wq5zgmcoOJoar2odTLw5+2njxPydxrqLX9&#10;yxfpdC7komiU1Qexvcx8Ugs5eIp3nu10VDR0aG4ch83fffkWyngp9T7ORy5kMQPR6EFLPE4I8+Y2&#10;a3RMJBnT6FA02FtEbeapER4bfhMpZGTx+O+h3PByhc5cPiPtWWkA7M/UabGnUTsagjnT6QhFJd8V&#10;M4LwUGCXGOVDgKBxwWh0twoi4lPFvhvw0VZhLd1mnqu4DppEuU/qii2oxThrsbPwg/u6NGAwHUJY&#10;uCdu9aMqDpekhP9CsCBgxgTvDckphSpsDaI/fe2kRuH0IRqEJPToGeo5htCKPX7cCHlAzOaLgtus&#10;0a1dvemrkdDcOrNNISgI+Owxo6nY4jBLwD+lR4OZhpgXDKYxK6oedMNLo9jfygBUTfi26ImNAS5d&#10;t6NuK2RR+e/Acrtlg+uJ1+/K76EHbOksbD4DZoDRmIZGsA5wijVtqxmOQqMYY5xyD7o/7KoG4F50&#10;r2phBsEerTXYkqzd9tC9u7pqPXtwjzz9LlATh/OSNv6rtLDDHRp2ZgU/8TNac2U85d0MM+VDPyuZ&#10;8tnfoN9cA+l40CV6CftdRnJyEs1f70VV+1uw5tbxBhq9VE8zNvMcKTAiQZh6RbuZChckejlMHGF/&#10;r0Erd4meM/amNDyyOxgkTBXwH9fBZYh9vwz5DsFvMc1RmD7GcCr8lN/X475++40y/wl4HPcYbiwL&#10;Jbq60Wv3aSca1ITua57zMfJn5iLgByaKggy2CcE47Oul1toKQXMj0AmTNWpvBj4aGN+NB1zhYjdu&#10;SSvhg3ufDqI69izMjtgH/j018uuINbbG8Sb/TSTbq4O4Bpvp3vPh1MJnCx9/1c5Q70PJlNs+mn5z&#10;CaDAMH53RZPz39PnQujnycjaqW9GwNyrN3odK5RYSn+RIYT4j4XuQrFAYJU91SDsCNzC9QvdjmMP&#10;ftrjf1U0CszCZhm/sEaHGaTcb4iriVfvL3Rf+I0sPv9O7A/cb2Es52Ey27swE4y50SCs2I318fN0&#10;sd8bbGscw7WYCldsZQCTFYNXSUE/CB3NkimfSQwEedA0zsKZUlNvy3cSxcbH0xDP05TPIVp8eOMC&#10;8YGJNfVY/yXkduNP0tg+pg7HNtHzF0soLQM5NBfQn/xb4/BXCbdCSVTc/got339O2i9PRkxsHPWc&#10;vymLnYwBJ2YaMViHYoBmHr5a2t3y4dPnbI9vFbEtsF4w4IRrEcpFXYYxgkIbr5qxVSPhdsKLVTtW&#10;dZbF6F+FXEeDj7rI9dRDCNtw1eE/fs3LG7MDQRBy2H2IvVAGOHANdmLmg/Hqa/FRevHHimchlpBJ&#10;58KvUmPHIDEAM/7h/yJyvEX1vQ/S3ecDKfrhQCq7JZDGBCzmOlnTsxdX2a5Npvtpi6nJ3p1/g3CD&#10;kig32+R9PP3p9k0pNgW4dDmCfp3CGtyAlyDw9+uJm/RMCXijoIik7/V6gVYTviUG+sYiCW89uEXY&#10;sEGWp38HToad3C7XTw+HgiNF12RMYN+WwEhMAyMeBBpCXSZsaHSv4RHX5CcTXefB1PfOLNDCi2Hs&#10;Q/+FxIL62xEXSn06kB4+30AxD4dTjxMWlPB4EmvsQHqeEcZdOOK6j5FXwmjSuPwNJpGW+DkOcTR+&#10;5zl6cl833jgVEExNR2FHJZ2wQnAx4YNgqCvxt8X4Bfa3cv51pHhi1MfwHWGXKzOiaiDJru0B23+H&#10;cB+7wP2pEWASBS9i2KrxG6YEbDR0Y+pzryMwSV0eZgFrDLKg7QeOy0/lln/zJnX1PPf3a2gQ29PF&#10;3MPJ9cZwFuhxdPupGd19tpY1dH16mDaLHqcfo2fpgZRBC2n7tW60tmtP2vPFT1TVwv+Ntr39sJRE&#10;edksW8w94YunspCxDb7GfQ9V6ocgMzXf9b1LryJ8I3xfuHHPXI5ns8ZTeLrU16AnaDbJzqhLMPFO&#10;Ilntsuopi9c/g11ndi1S75es4OSlGDHAUAuhMphD5B2A7mjQql3alxaDjgG6l38doeUPWmxL9+7K&#10;U/M8KDQ7cI7y8KDp79N+KnJIpT+OOrLwNqGUxxPp1pM5rLFNhWDff+5GD57vpmfkSGE3WlDol9WJ&#10;NBoa0385abzuUW4naGwjZf4tlEwl7C7T/nOIJZcG2HFxsdR+2hrRExrjvZokQZa+YQ/TbSJA7Jk8&#10;iQYgiA0x8oYDf8gCNDdCKAxxPen606WeS3+Uxezvhdsxtza3H+gGZwoQ3ohYDvXoWAzouFvaeiqM&#10;tpwMEwMJkKIF8NLmLPB4SUTpIcQTzDIWI4Fj2PvUeech+YlEETeiqIEDzI6/aVBoSCzUPx70oHvP&#10;m7NQj2YarxLsNUKwH5MZ3fYsS2m58wqhPlC3FTVadJCulv2cGi/YL22Ia6zsv4u4h+vidZ4e3JVT&#10;U7D2XuGwnSrAnDD4Bj/PcabvpjqIeBtoZfi4FUCQER6MxQ1QbN+wZsbCYmycbjgmwjfutmyLCBU2&#10;xNkrZ6N6WvX8ezdHGG41vPL1xOtZ5k7RUmGHGbZO/IZLDi891e6QiF9Wvxxio7GsC7OIaiCeQV0W&#10;powbDrek8xeUlSqZ5OAbJHam/0e0tKAkyuMcS+dut6K7T/tT8uNReoJ959l6evRyDSVeaERpBXMJ&#10;oQbd+bgo7Wr0q/j3/E5TSeNx10jZfzclU1n7cDpzSRe37uN7mqoN0CkZCGu1wdZi+RuA1TZYg4kI&#10;wGVeJ8mbNTZ64eI9Vwj34cqd0iQaNDniUZRvqRDMljnORufxyPuM905Z5P4e+F7wxb4vWbDI/YTR&#10;wQW0N2wuZeYqiW0rrNmDJoBgQ3gxIJS0tBQzjSVN6rIwqPlhwmqKjo4WZWCmcPzOQNaW/2Q3zuR0&#10;k2ru9KXEJ43o5pPRLNgj9QT73rMNlEqjKGByHUrXSNraGK1t3V+3jbmx5/xtlEQfsaJwPImAKMkL&#10;BUXSYLikWPAt8K0QQotvJDkHpJ4X328Ia3G1KQJcS7wjQmYNNTYIpgwGmd6qRSAKkN5tg8+GvrLY&#10;/bWw2m7VKfVBapa+A4tUMaOotqsNCXbxTIfD2tXcACYDEDIafCNZTO/e5m4LWZGgIZSyyrKt14qF&#10;OjZWahjYm76n1z80QMxCSZTPNZIi7jdlQR6URWM/fL6WIh73oDbWThRTtKJRoVbo9ifFqYplwD8w&#10;kDRCDrG0+GAIUYb0rYJCFeFWmZjZfGvMQUBgMc6CsKvvgUlqaNrgfIMx6yn5jm7OQsGZ8DNJ/Wz6&#10;lZDF769BqW6lCvtf8c8SAPCYTQyEPhqaIHhx6SX1GYBjcCMhVmG9zznhFsRsI7otzF4pUWkgbObd&#10;ZNRKunItUjzrxdNHNHALf3zHf8r0MEJsYw/0M6e0F99Q0uMxeoL9KG0tXbnXk4pvDaViayPoSjlp&#10;4GiMYJ5UNzv17xBskEMcWR5CrLukuX3PnKOag4yPfQwJHi9oaJgaEG7EjiBkAqZKb7PtQgbU12PM&#10;hYUhhkAuRRdfFwtZBP8a2B6w7X37YdYBI4KVDF06eJmePEoG9gVeo2Grd4ul/jBJ8MJKxiW0XnRn&#10;6sGmQmj1n/NAcT/beQKsPWZ6+7NQ/8PmhzGyv0vTzs/lgVAz1tqTdRqbBfvag+5Ufis3Rrd71H7S&#10;ZqNCDTryZQsuCw3239Jok0RIreuZMIn/DPtt+6l8H13MPL5h8yl2YnYSmQIQ3LZiq59w92Im+aWR&#10;xcA4h2+rVngoD8pOiRVSI/Bq4BPkXpTF8MPjcNBhnStCBmIFMJtkKNioNAaSDcZsECbKt1PsRUzw&#10;2j2BdP56onjphNsPxUoXTNEiHwgiydQvC6aZrPdihSFZPrvOhLD9d0Mw3PiH+IfJ8Ta1OuBFt542&#10;oLvPpgo/9v3n63kAOVx4TTTOD6jmilNCMxsKdUyJClR1JY8Z/mnvSBZKonKOV+jSVWllftqzpzR0&#10;qb3eTCW0rXotJNaNwq5GhitkvIL3BDY5ri3abYVYpYTgNQi3UgYIylC9Ol8Bci/aHbBbJIvhh8V0&#10;2+lfYy2b/CwtUHn1AEIhmBOluLuBS+/rSbYi9NTlWCi/cKrRtXI+568JN5+iuTFY/J7t6oS4WHE+&#10;OSWF6iNwafO/pJs2RkqsttNdsrw8jjLpJxZwW8p4aUIWF2dSkW0PaRD3WoZCvfLnIZQL9/7jA8ds&#10;iOv2m0cIPX8kxZpcvBRG9YYiRkT61rCbsYJphM0ekdBHsash8Jv2B5Gb7yURL6+4eRE3hIXQsMHV&#10;MoN7kBRIyaeihl+434WOJh2LyuL44eB21G0eEpEbYgYPBmFHKZWDgKPChispnqali5mmXdyyseoc&#10;KzEQ6gjPB2xzw5ktBDKt95CCb+DWM91z+p/3gGRDhVwTaQHXz32zNdmvnkVWy0aT6YIRNHtaP/Le&#10;WZvSXv5EsQlNqHOLKhT90UdCmKNz5aLe/LdA4cLUpFEDGjhyDHXzCvrXCncu+xjadkZaOobvMW+N&#10;m1Bcuu++UiQigrmJNaYIZuttvp02+pwXq+ExR6FeGwkTBT24YUw+ognX7wuUr9Ih9lYszXOZ95Ms&#10;jh8Oe87u0c1by4BH4+uJtsJkUCoGIR24apdYIABtfiXutojKQ5e079w1Wuh+XKzYgBaHlwRLt+Dj&#10;Vr8cBozNRllSVJTk2kuJj6XaTheZwf9SjeZyk1qsP0YWyxeQ3aaVtNmeyW4FrTSbQXOmD6OhA7rQ&#10;lMktaUCnptTm6wb0VfPG9E3zr+mn1q3pzz//pNGjR9G06TOo1jpuvFyW0Wf80+SYSL97hYgYdgDh&#10;r/WGWoiwBuW7Y+bR0NWHxcHQwMiAhTmMH2Y6Ua3hNiLMGP82XG0PmUCST0PbHMntvY57LZbF8cNg&#10;jM2Y8mevnJXyHKiA9GIIQDcc+KFLUVw86KbQNYHQALBSHB4UCPj+IMlum7jpgF7LxXUTLZ3puRzD&#10;4HnmEhWwj2QG/0tta2hZHmRpqtZnZazRo9ysmT9iLZ0/Xz4qkD+f+Jsnd54s12ka/vwvtK/VlEzF&#10;bC+T/2XJO/XgXip1mb2OBVH37aG1seYUeVaQMgLfHGMvRRbehHDtlyz0MTwGM8SuM7tOMa8+HBa6&#10;LWwVEReRJRwLNrNkX+sqhhhprHlDaxSB5694KcPBgzjGhFG38w4p6SJlpNF4r5P/3HT5m5LbbcrF&#10;9mGBPBr6tMjHVKpkUSpfriRVrlSGqlYpR59/Vp6pAn1WtTxVqVyWKpQvRWVKF6fiRT+hjwvmp1wL&#10;9nEZt4yX/caEhg9b3YCMXvu2xOU4xJLVYcn9h/Why+22CpNR/f2EPPBfjLGQJQArdKCVDQlygdwv&#10;XZbqhx/DlEUOFfTuhjh58WTSaLPRZWWxfH9gh6vYm9IgTg1sNwGbSFcpSbCX8nFkaILnY82eADGg&#10;QAtWBg+wyQ0X8CoEH+mXQyzp+GkpAyliF35z8f9ggp3bJZEaBidT84sx1DQgghofv0B1fAKp+vaz&#10;VNHtDJV0CqAiDkHcQ4RTbsdoFgzWojAPnDFofYWQsNbOZXuDyv7QnmpXK0cN6lWnpo1r0bff1KWW&#10;3zagVi0aCfr+uwbUonk9atb0S/qqYU2qW70cle00TNz/SiHEOfi3XVn43VJJs+kq5TY9RrlmelIu&#10;HshpOk4kTatepGncljQ1GpOmZlPSVGtImhbduDeJkso3Vu7bEH+DYe4nRXoJYNveg3quPxB6Xni4&#10;sCjhTTCJe2v1GE2U0XNF+gaf81kSz1y4ceHRQteF38li+f4w9TKd8zQjawoyvAAEVV0pRQtb7Tqr&#10;FxxjCCzWHcy2uKGjXnhDxllR+GVpijU2Joa+dTrHjH2LD8PCq3FlQQC5GAgL24plfBKpfWw0/Roe&#10;Tq0DA6iV7zH6bt9e+sbLi5o4OlDDtWuovpkp1Zk/l76YMpGqjRxGlQYPpeKj51OBxbtEygQhYOpy&#10;Qa63qdiC7dSqVRNq+/PX9OcfLalb59bUu9sv1Lfnr9SvZxvq0+NX6tH1J+rcsRW1b9uMfvi1JRWy&#10;OiMJrWF53JhyO0TTx8u9qeSI2VSm/e9U8rvmVLxBPSpSszoVqliR8pUoTrkLFMhq2ig0yUn0Jnrl&#10;ou7u3DhAb2P+sGB3cfajh/ekQKkTpwOkPCfyN4eAdl26RSxGMN3qRy2m2ovtRRqO25CF4PNGsk0I&#10;tuHEHpQlm6qY8tRzn8WkxKQv8VjSkd/rwyA7wR69dq/WNkZ3Umv4GjG7hLWLCGhCsnOYJcj8j1gB&#10;EEIVMfOE/HBIS4bczOrGARurJQt22GXJLxoVG0c1NoczY1+hzdTEwlx81lWq/30A1fshkOr8co4q&#10;DbpEH62NkwRevq5BQAy1jQjLVrDrma2gL01MqObUqfQ5D+4qD+hPFbp0obLt2lKpFt9S0W+aU/6h&#10;S7l7ZiHXakOpji1HTaLBvX6hUUP/pIljutO0ib1p5pR+NGtqP5oxuS9NHteTxo7oQiP6tqHGM8wN&#10;tGkS5XaKozIWXlRj6hT6fMRQqtxfeXY7Kvn991Tsq6/ok1q1qFDlyizYJbIX7GYdpTpB20OAV7GC&#10;aN6JNIWLkSaPbOcPWM4Cfkf1/FeQUxK1dAmmu3IE4AnuVdWCje84cOUu8guPFfY1zJLsCN+56qBV&#10;IheioUmKtBhT7A7CRNAL2I5KjiJYD1zvD4NXCTZWNf/OgwXkmljudUrkj469dV+MetW2kyHhxZF0&#10;ESvM1bmfFY2tCDbiQ5q/rcZ2TqRq3UKoQQt/IeCgBt/5U+nJEZIGd0qkQl4J1PpiOP107m0Fm4Wr&#10;VSsq1rgxFWHhKlihHOXpNpXL5foJc+EWVbQ+RpPG9yKTWQPJdNEoMl86Ro9WLBlNS+YNpvEzRlCJ&#10;9XDxKdo6icpv9KH6psuo9vz5VGMKC/aokfrPflPBLlSENObcE0CgoaG7zcx6zRffGDSq1xBr7M6s&#10;sR/IMfCGgo1viLWoiqsXnrDw2JsiclMheMvCY25S6gNJnhCuDDNVTzb+ScFGilvETsN+RpQXkq+j&#10;K8LLKel6EaUH7wc0NDKj/r7AXfxF96NEc7n5XtRLZgMm1R9mSacDzovz927fog7OpwVTjTLbGLHW&#10;LmgRTXV/DKT6LSXBFsT/Lrz8hizcSVTZJ5J+Of8egl27tiRcnxSi3M07SLYvns92eS9TC1q5eHgW&#10;oVZo1ZIR9JvVZr5WMWmSqZrDbvpqjRXVW2H6/oLde6FkamBAOnsHaXLl0j//UX7SmOyVrlHz7lXE&#10;32CE6zGiNEkWdh88xoNAcz0bG4TxE7R3vdHrhSsXkzcgLBDGHkBOR0KEm3fQKilxqKEpAitgpuNh&#10;uF/0HBYQ7GVuy/pw/T8Mlngu6R+dIvmUVcjkQeJLkfdDVSkQ7ObfTFzpWGiUWHhrCDjq4dvEChr4&#10;LdX3oiwsTdp7iBkIPH9Kw5mZRgWbNeQnGyNp+GBnGjLUjb5YcY4Hh3LX68bab1S40NRqrV2t6wW2&#10;WxP4mkTKxdTkeDD9ePw9Bbs427lFuHtfcliyZ1kDl7cLNirQIMulo2m+6XQq6nCZr8V7JVMh56vU&#10;yMGJGq2xeX/B/qy+8GAIux1/v2imfx7UZqgUA47no7dZcoQ0PeeTpvts0qy/Ih0z5LdjHC3ayYNH&#10;OcQBCTbLG3hFXkX4tvCGYA2lAnjW4D3RXbcKyvKpze6ALPH+IZEhj+e5zGvJ9f8wWOS+qENEXESW&#10;pcWYVYJgGgq2QjiOtY1ovRB2EPya+G2YBFJNcCFZOG5nBmLZ2Uuy9jkt1ucZtbPdb9PogU4UU7Yz&#10;xZTrQvFl/qShQ11YwG5SHtt4+uKPIDZJdFq74bf+wgYXA0vW2kW8ooTGbvE+gl2yJOXJm5tt2j8l&#10;DYl6sXB3XrmBrJZk1dorl4ykn1Z78TU6bV3d7Sg1dbSjhh9CsOd6Sw0M2ni4lf45UNnPSbOOG5UH&#10;29Y95+mf6zI9m0UPzCv7q7TTT+pJnz99QpMspY2rjH1DxZZWSH0O9rVigxuGYkjCb/HkYNB1JIPR&#10;Q2BE4M0Z62dU5Xp+GEy3nV7bP8I/i/uFbam0qoOsXmapOL8sjuEFDL0eb0Jw+nebu4EeyauoQy6E&#10;UnnbUGauca1dyC6adjeZyILdmW6U70rhVXpTNfNg/kA3qciiSKrXSjJDhNZmIf/y13P00RrWZNDs&#10;LNzVdwfR9z576Jst7yHY+fORpmBh0syThYo1YYkNQTR52hBaMGsQLZo3jJbMH0aL5wyi8XPGUX4H&#10;JZiLex23q9TUaxs1cbB/f8HGggU8H9p6bRhpSlTUF1xMDk2wJ82WB6RZdlwySZRzVeqQxjZS1D0L&#10;n5n39ezOUfwNaVINGWe/H7uKyvA3Vr6bIgfT7Q/TueuJdO6ajqCle7FJijCKV429YIrymOtJyr3H&#10;WQTb55zPNa7nB0Wu3Wd3Z3lQyr1HL+qOWpcJAVYqBkFGUhVMtwPIBYKdAzBAwAvBnoLGhgmjkKE5&#10;gpf7cogF+Z2TtrZ4yIOVvm5+LISGzJbJ/Ra1mb6frlfsLgQbWnvNr0uE1oY9XWnwJX2T5NuzVGFw&#10;iHx/En3kEkdf7zlAzd5HsAsWlITjG7a1kfcPwsHUdPZKGtH3VxoxuKOgkf3aUO0lrlwvSVvnYvpi&#10;+yn6dqsnNTYQbPHstxHsIqVIs+aiJNQYMLYfrxNahb7rIvUqEP4mv+mOwwYfbydpcYWvanJMpDlb&#10;j9NLNg2BbfuPU+V+Ovsa3xVBUIjsw05nSBh/ISpF/I25eZ/lQDdFjuhO7JxgbC4DgVXNpthdeZmZ&#10;qWfDIhHTtlPbXLiuHxbux9xtDbdu5gFkZh+z7U+UbKgKoeUiVBE2NAJdYE+fvhwnPCfGgKTjyJ6v&#10;biAIsJm2yllrz+07FUAl7bj7NGaOgFxThDDHlelENyp0E2bJD7PZbvS8TflYO9due15nkrT0pzrf&#10;naCPl7JJIgaSyVTa8yI13+L5/oKdm02SObsk4WEBK2QTRD/80ZZ++7kptf+5CbXo2lWkGlZ6iyIe&#10;1+m7vXtFo3p3wZa17jA2OyCY8IQsPU65P+IeRBFcUPFypLE4y9r6IWkmO+ufa9JeEnZjvGVtXcM2&#10;mIIvSnHZjx7cp34LpVgf8b35u4ldzqJvCncflBWOKQSFBscCBoUtpzmKXShuJN8VHhRDUwQekeVb&#10;hb2jt5f2nSd3aMOeDQO4rh8WC50X/hF/R8mwpEWm54lLj/lFMtWVQ+tFpBeWeZ0OjxNZUXtzN9R8&#10;ir1o4cV7SHlF8MLQ3vBtI3+1sjciykBwTe3BFuR/XhpoPH94n0a5HmVhyCbCjz9mTTY/Qqr1o6jy&#10;XYTN7fPVeMoD7ckDyRIzr+q5/+o186XPOpyg3HZxkpBxg6nlfoC+hp37roKteB7q/SjVSQxib1OZ&#10;gXOo3hcVmSpQsSmbuK46Aaq7z59a+ux+R8GuJA1cc/Ez67SUBFq8SyLlbtKZcmu4kamFFz5r2M/I&#10;3V2xlu54wU9Is5zNEqOCLWWQMtvpSxlpkhLdcfA4fdZft5IGigzx1XAWIIoTefwg6Pi2wpbmbwpf&#10;NQhCj2l05ACsMdRGX7AHCDMlMSzmli55o4zQG6HJI9eN/ILr+2Ex2GZwed9Q3ywT+KxtnzeduCnd&#10;mN2E1TJq+1tpvRB8xXcJNxCSGgK9zKTNO5XrYWt3n7OO7t+TbO2rERHUzN6fmW3MBmTigeT0Xhu0&#10;Wht/hw/ezB/zNuVyTKDPe4ZqTRJo7DpN9lKxSef5PHfdrLlzuSRS3s2x9JHjdfpkUwCV5h6n4oLV&#10;VGXcZKrarxdV7PQnlW3b9vWCDZq5TRq8sbDltg6iIhUq0yf1mlGujdckU4G1ddEtkfSD71H6bt+e&#10;Vwt2/3787I5U7pfWVOLX9lT4z8GUf8hiyjOLB6BWXH94MZy4AUOwve5T7knulDdXEcqdW2V71/le&#10;mlrn88LzoRwHtR8tCbwxnjKvOzocp1vJ0gZNMTGx9NNEazHfoHwnEL4zAtz2BupbrNjQCXtcwiRB&#10;RldM3OEYhFv9rUH4/ccCd/iBs2Tq3XZy2w6u618D+wP2lobmCDDf1TeVuxo9rY1uCn5LbMOGZUOr&#10;dp4VM1J3H2Wd6IH9hY0zIfTqncFAZflll9lv575BstlPng2gcrbZhLC6JNOnGyPpSP3RFM2mSBTb&#10;28HVWNtZXWJtlEIFLaOpbutzWlOkdjMfqtV4C9Vo4ESVv3Wgsj85UPGublR4hDd9tJwFxp4HmGzi&#10;SN07azMWnnymB+mTfpMlwca0dnaCXaMJ3yN7PSA0naexqbBKEnYcY8Fu7BtMPxyHYGc1Rb6cN4dq&#10;8uCxzJxVVGClL+WC4EKjeqCxcJ3s4yjvsgAqMMSZCv2xjD5uNIQKVWlDBQt/SfnzV6S8+UrqBLvA&#10;x6RZuF+qhyUrBkzeKPUs8xlpNmDiistU81JQMtXhAePlMCndRdqzJzTGzDnLmEhNUjSnGTVC4n7b&#10;g2TP3x8TNkhptvPMFbFCBkvA1ApPIiz8NXviH5EgBQmpEJkcSTbeNr9wff8ajFg1oqr/Ff8se8gk&#10;3330pM7ItQ+VrgkkufrMaddZaQYRcSNIbojuCkFS2Lm2Mb+8YARfh24LcdoImlK3ZJQDv7b7Hl3u&#10;iV1HT1IpO0yzGxFuHkh2mLyHIlljKwNJs9/NxXFo5TITrgiXnxDsb3zoiyZbqXqjzfR5/XVU5Utz&#10;qlRrIVWoNo3KVh1NpSv0o5Kl/qSi5f6gjxsMoI8GrqNcq0NlAWMhsb1OeQcsoHzlKlCefHmzToKM&#10;2Sg1CtQLgqN4Gxy5Ht5R8nS+JNjCI+NgR/XXrqMya32kACwEX7klU16bG/TpmONU9kdbqlh7IVWs&#10;MoHKVh5BpSr2oxLlulLR0u2oSIlWVLhoE0mwC1ahvB+pBLvTZLnOXBcERanryOaf8QFjMlW3DaKz&#10;gZJ7DzB32sHKR/dt0AM3GrdB2NUwOZTjaoIAY6c2LNaGpsbAEXtqGvbwiMHvuNAD+6xkWT5z7MKx&#10;g5pWmgJc378ODgcdlhjT2uv3nbvFL/dCXVm8ONY6tpnrIpzwWVupRBBkZPBEknEAgg9BV86jwXw+&#10;wJx2H9EtkN9z9ASVyU64WXM7tppLcWXZJGHhhpB/veCkEO7cdvHC3i418RKVnBBCxccFULGxp6no&#10;aF/6dNQhKtp/BxXrZE/Ff2Zzqf5EKlGxBxUr/isV+fQ7KvxJIypYsAblz1eB8lb7ljRj7aTneT0g&#10;jekJ0nzeQF9oajQ1GlmX2zmRmnKD/+mcP7U6dpS+3+dN9bx8qIATmylsTuRySqSic65QtV+PUK1G&#10;XlSjvgN9XseGqtZcRpWrz6XyNadTqUaz6NMfF1Hh35ZTwW6rKF//9fRRX2vKywKTp9dyyt1jEeXq&#10;yiZH/2WSRvbkhjiLzSN1/eq2ylZT17Y9T/6B0mZW3F3SOo89YqMpxQsChdR4/CYxTZ768Ak9fJom&#10;dm/DyijMVeCbqmNAIMhw9cH2Vo4pJJTXwJWpcbfv6zbCkRF7MzZ9mfuyDlzfvxbYsP/UpVNZpiFf&#10;ZmamtTdxu2Voe6kJAwUIO9yB4zf4CM8JFvqqt3TABkhgChiBa7X3MkFzu+2Wdv8Czp49S1/aGokj&#10;cbtJdZcH0KWqvYU5ArNkf/2RNGiAHfXrv4l69ltPXfqupT/62lDbPtbUuvcqatnbkppzY6ozdANV&#10;nLqVii06SvltLsomAGvOrSy8tjGUe+ZuyttmIuUtU4cHbbI3olx10kxzl7wNa9jsUc/0wVOhnrZ2&#10;TKTy+2Pp1/Aw+jnQnxocOEsfucCnzmaUyXXhvWn4zRmq2+wY1fjpEJUefIoKLAlj04MHzV6sWdmk&#10;yst1+nRNOFVccoJqTttJDYZtosY9TKlez+VUq8dSqtZjMVXuvpDKdp1PxfqtoIJjNlG+0RspbwXV&#10;gDEfm06LDurXTVAy/WDnR9cvyyvTX74gM6edeppa+01YcOEEgGkCRYTMTwihgJcLPTQyRMGJgG+H&#10;hgAviGEZMEFK9FyRtmn/eXxYPU8IsOvsLieu79+DFVtX/J6QmiA/Wof4Ww8Svhi+5o7aJFEIZgmC&#10;npSFvMqSIQRMAXD/YBu3T7uZiq5ry6kwstkdoKe5wSBM4Zo57tDa3DE3rlNn+yPCZtX7QKydF3a2&#10;otRivwnhDq3Unc5W6ERHyv9B3uXakXuZX8iu9I+0ulRLWl6iOc0t3pQmFWtEIz6tR32L1KLuecvS&#10;H5pi1FpTmL7W5KMvNXmoUt7C3O1Xo7zNu5BmnC0P2i6zsN8gzRALyVbNlZs0XWexdrxHmgU+ki37&#10;GWvxDXArsmZkTZzXLZG+vRhNrS+FU5GtMSywSVRhRBg15EFtjY7BVHgBa3inFCq5PoLaTvMhs3bL&#10;yLv2IDpWtj35FmlBewt/Q54fNya7Qg1pVaH6NLdEE5pcrCHXu66od6dPqtOvH1el7wpVoEYFy1DN&#10;/CWoQr5PqdhHH1P+vNwQFXPp54EGJggPnrnBjNp8gO6kSIulsIJp0kq2qdWmIX9bxHlglUw3Nh2x&#10;+mmW0xGy8vYnpyMXaG/AVZGUFHnRIeAKEvjf6L0NTRA0ChZ+LDvMktcjKDLoRh/TPhUlqfubsOXE&#10;lk3y8/VwNDTqavGeZg/hulG/AGwwrFQH4NuW9h+3ENsf/zx7MxqFyASlJHdXsJoZBmYoXSAI20z0&#10;WWBLd+9IvEh/+oTW7TxIRe24y1Vrb8Q7eLBtCftaTEpkQ+64xoDw0TFQw3mUA83tEEu5V4dQ7hle&#10;pOm9gDRN/2BtXY00HxclzXddWQMekrQgXG+YmkY4KGzafkv531wWa+uqxxKpfmAcl8WaewRr3X5h&#10;lHdtPDVYdoZWtjel89UH0sGGY2l122U0aJg7NZt3jErYXKY8DnEseIhx4brA+yHqyGUa1luPcN6A&#10;8F5oeChDK9TJVNHuIm0/eIw1tKQwomNi6Zcp+hlX0eNi4IdBoAIoKMwsnr0ST/4R8SLbADwjGFvZ&#10;HQgWq9TX7+NeaOwG/t76vXn5/lZw8Z5Jf5EhTWeqEHc7jmz22Pz1Jogh6k+p/7HfZT9jezdmepwI&#10;D2Fz4rn6JUBYLrRmT6DI/DTE2lswQr1oExmldpy5LAaWuB4OffVAUk3wc1cfaE4+x3U7h0Vdj6A+&#10;DoepqGMklXG6+tfT5mtUxpmf5RpNZdxjqYxjBJWZxRpu8kYqY3aYSs/1pDKrz1KZ5fup9KZQKudy&#10;jT7bdo0qrQynykxfrzxNPWbtpN9N9lNZvreoWzQVd7lBJZ2vU2m2t40+8wMSnlHM4SpNcN5PqUm6&#10;XSDsdhyiCn3N9GxkPd7D9OBvg9Dk6Q6HKDJJis9G5lVstQfhR0+rzFUYK6MCC3W1oTbB/M2z7HyK&#10;hbtOh52WyKL292P4xuElg64HZbG3GS/W7z0XXKKnGQu3oeY2E6trgJR7j2iDzzn6cdZmwYDs4krA&#10;YPjEMfBQ290gdGXQ3ikp8vYTrPEP+gVQLbtg1kSsbUUekn+AsKRMxFkbIeV4duf/cuK6Od6kH91C&#10;KCpBt0b7+o0oajNlrb6WZoLXChq314rt1N9ip8j2hEXcEG5hHrImx3etPWKt2PwUmVgR1oyZZtjY&#10;hsoJQs1/w2/ff3xSfrQWmfyf91lvZ1nE/jlM3jS55tX4q5L33gCsnc+W6GH2zFC40SVhn0DE6yqe&#10;EnRzanNDIQgymIa4XcQh2B8MFiaMesZKsb2X2m6jF/LsGGWkk3fAJfrM4SKbEQaDy/+3xOMQxwT6&#10;1S2ILquyQD+8f4/GmjtnEUCYj4iZxtpV7OB7KjxWOyYCILw86BOLb9VmBrwiv8xxEfMY+FbqMisO&#10;QIq7lRdu3XtsdBPIvQF7fViscknS9Q9jpu3M6pfjLut27NHh5Y4zV04wgx4aCrdC0NTYSRfbsGHV&#10;MrS20BLMnGaT7eiYKvEOsrRu87tMtsxMaAy96VgmmCefDbSgpXbbVJuTZtLpC+H0FfZyzC6I6n1I&#10;sV3VxzBQhC0LGxt/1bHNhueE1lbdC+HDcdj2esffh7hM+1jq5B5A8Qm6QT96uUkrXYQbz3AOAgN4&#10;LCTBjm/YolCJ/0APCZMSmlmdz3yG45FszUaFKgywgmfE91naC6Pbjx8KOuSjaavJL4vVvwNTnaZW&#10;C44MzhJMAlyOu+XHLTcaL6Z+UQg10l0hQxTsbvyGBofLCIMSBZjUaTndQQi7+v7sCKYLMvHPsvEQ&#10;ATsKkpKSaNSW05Tf7jp/7PfQ4ojHMD0pDRjhYWjZQzoGobXhHgLuP6wWx8qVzxuRpn5r1pQ8YLRm&#10;86jCFzzo/E06B49Jg59Y6GKk+xFHjalvlNlrPgs3DwCNPf+NiMtDcJddOK08eJ6eP9Gl6L3JAj1k&#10;qYMQUGO9JJQLJsviVNr5ciw2PgoWyUUVLQw7GqYGtl1BpicsC8yioWUq228VYoJ2cFFK1n497D+3&#10;H1Pm/w5NbYhWE1oVPR1+WvHq6+H5i4ywBmPXnylvoLnBWDASvmx0bQpS7j0WYZBvm3BFTUrZHWeu&#10;o0DW2goy2UzxD71MvzmflRcwvK2QJ0hadfFhyX2mCDZmI+G3hmBOdSON9wvSDF0l/R5pI7kI8e/J&#10;m0mz4zlpBplJv/sukspDHAebZ+JYL5N3FOxkkVxohOdJiopVp8zIpEMnA+nHCdbCZjbGL0MC72sM&#10;W017AiLE5FmvFduEWai+Br9dj10U0ZtGJ+AwkOxl9nzO5mM2XAlslaYHpAn29ve24nf+l6Ox5iO2&#10;k6T8wVlxb67zUU/WvM8M3YHQ1k0mYCbrtnaLDqxgVu/t/T6EiaMag8xp/oatdPu2jr+Z6WkUGBpO&#10;Qzz86FP7q0IwhLYzKjQqgvlhso+FUCXYitbGErGBK1hIN5Dml8GkyV9IWnoFwcc5zAaO2SQtCsBE&#10;yfITkvsNwj1i9VsKNjRzgnDXzdnhJ6WFU7lMY+LiaKKlC1XpZ85a0zhvXkdis9iB0mZZMEcQpYnQ&#10;B8T3nGGBhnsPdnaW78Q9NH/rsIiE25u5Kvo5yxjJd5Np496NoyXB+Y9g/b71w1LuGTO7ieJTH+xk&#10;Bp0zNE1A0BIL3KQ0gXG3HvAgc+eHEWzuKZTeAqN+rK5etGkrxfGHV+N+6k3adeo8dXM5zd14GGm0&#10;e6wrws5/EQqLCZg/J0lCWO0rKS5k7SVJQDdFkmYs/67LZkWdFpIJguPwQWOFyhjWyjhe/wfdOUy9&#10;wzxBI0GZTX+XYqYxAYQGoxViJoc4qmp3gYZ7naYT50Pp2SPVXuXc60Vci6QpVm5Uc5D+3ullBA+y&#10;8uZtCd8DdjdCH5D6GVtt6F+D/SJXUqsZTmu5RrpgExXCYsJuLXJfVEcIy38NE9dN/PzctXNZYmtl&#10;JM/ZfNSKu7J7aNlqxkAzwJ6GFlcffxeCMFfrb0GHx42ltRPmUDn+rdiVwlRhIcdKkE6z19Ouwyd5&#10;0ImISZ1ywd7rMVE3yPmIPw1xP0H1HYMpn8gjyIKGVenurIWhvaFdFQHEX/zGcYM4kezP8XGRyIa1&#10;Nsp05fN87BOHa9TMMZAmbTlJ3n7n6WYiD2PkSRQF2FrbzfsQtZ0KdyjzzcB0wzt/NcCULkwcTdPG&#10;LKRSbO+qz39QGsimTi+LQO55rbhqWdbJYiWM91nvLZpumnyymPx34e7rvuTBM5VWUYHt6iP1x2xw&#10;xeDCKKPegyC4VVmo9wwaRPETBlPK/Mm0ZsYSKpNNlywJugVV6msmhGSFwzbyDw6lxw95EJWpPyOa&#10;yQL/jBtBdEwMHQoIIeeDp2jxzhM0mgenPdzP0g+bA0UGq++yIZz71TmA+nqcpcnb/MjC+wR5HD1L&#10;p1gDx3Mv8vzBXTEWUCOTTYyH9++ILTMWbfCkHyfa8CDZXDROpbEaEoS6EZs+AUP6UtykYZS0YBpN&#10;m7ScSr+jWZItsXIq2csidZrD4SVcVWmzIANEJkY+XrVzVRtZLP43gJDXU2GndHOx+si89+jputK9&#10;LfZWGLjaOONeQWWZqaUH2lAZvrcMa4yyA6ypNFO1fmbk3b0rxQzqTFEThlDsvMmUarmQ1i7gET13&#10;ldBsEApk58eSJAyqDEf1cCFC2JGjrt6wldRxxhqau8adPPceJSRAx6LWxzAFVAPfd0Uma+LHDx9Q&#10;UmICXQgNJbc9R2m6tRv9Ps2G6gyxpHJch9JcX2OxOGX5vfV5wPYt8+CrPkvodI+OFD2kG0WxYMeZ&#10;TKPbq5bQzJkrqXgffR4gOTt48FamH4+VyvRd+aL5FFtLfgVdhJoKLzJf0L5z+5z/J7R0drDaYdUN&#10;O6/K72yIRxeuJy8u0WPFYXRpRhlpQOWZsf1/6UvnKxak8HK56WLFfBT2RQm6/HV1ivi5CV3t8jNd&#10;H9RFK9gJ5gvp5kYruu/lRI98dtLz0770IiyYDaNYirsRS7/Pd32tFwbaES5FSehZKNAo4L3pY07V&#10;BlqIhciNR1jS1yNfTbgG1+Ie3IsypGloFmIuO7spbTUpmnpqi98prFweusR0sVIBCvuyNF1p/gVF&#10;tPmGrnZvQ5FDe2gFO9FyCd2ytaEHW53p8cHd9Nz/BGVcDiW6lUAhF69R88m2r/dEMd/L9bF8+fkg&#10;67UvX750kb9fFgReC7wybsO4avLn/59HbpgnxjZqkvE0JuXOcra/vSuw1jHKWBVVwGCFrxveujud&#10;r1yYQmuVotBvalL4L19ThBHBTtlgRbc9HOnO3h30lAU77uxZ6mayWWhtY+W/L0H4vhxgTp2HLhGm&#10;gbFr3pfQwCuxpp3b/Be6ULkQhdYpRxe/rU3hbZvT1W5ZBTuFBTvVy5nu+nhTWsApunDsFH0/eZPe&#10;3jJGCb1jH8tnX0/YtJy/k6f0ubIiMjny9updq9vL3/v/GVppCmzz22b/OC1L6m0F6c/S0qw/H7zK&#10;hrvM9EoGg0xDUgR8VNs+FNysFl3+pWm2gn3X04midmylrjM2Ucm/SKBBEORa/c3o8MjhlDp7DI0f&#10;v/QvHbyVB49Y0y/86Q8KY40d3rZZtoJ9jzV2sNdW+n78Oir1GoGuNGg1lehpHj3Eavck/i6+0ufJ&#10;iuib0c837t04Qv7C/7/RqlWrvFtPbl2Vct+4e1CGz6CVuyaV7GkeWfEVdnhpPtfzjxF0gTX26wQ7&#10;mgW75di1eklfPiTBI1Oz3wo62L8PxY3uS7Ezx1GK6VyaMMWcSrONb+yeD0GlmAfTfu1Ol5txr/Ua&#10;wT7vuYVqDcWiayNlcS+AgKXiPUx3+oVFQ6D1faMqXI6/fH/dnnU95U+aAwPkdjniMj8+NT77xNpE&#10;qXG37s8r189yDdu3z9S2ODR2Re6OLVv+TFeafi4EO7pLa7o0qDttHDmZPKbOoQSzhXR3kxWlsiny&#10;ZP9OmrrMSQzI9D7oW1KN3supfo8F1KLzdGr3x1jq+dtQmtSuD5n93p2O/9mObvTtQDdG9xeCnbBs&#10;LiWtMaOdK9eR2Qo7mrDYgfrMd6T2M+3pu0mbxCoULKEy9pw3IZgk1fqYkkezpnSFBTui7TcU3f0X&#10;OjekD9mMmkp7Z86hWysX0x07G7qzhU2R/d7UY5atqnHzs7lhlOi54vrvC1zHML+3MOm7hFQIjgxO&#10;Wr1jdTv5++XgdTDfbt4+KDIo6zIdfQT6nIsc9Wn35U7leGReYZAN1e+5kE7Uq0obf/qV2vWcSWVY&#10;44DER2cqxZoJW0UMnbGGTrl40smtu8VATS0cb0sQpqGte9C5imzblv+IgqqXoNCvPqOwHxvRlQ6t&#10;6Fq/jlrBjheCbU63nDfRnV1edO/YAXoc5M99+DXatv+M2Hr5fSak4BX5udNk8q9fmczb/kkte8+n&#10;Uv2tqayaB9xbVB/EA8756yhs23ZyddhOJftZU8meK5LrjFw3N+3FC1PmrXH/LONp+lM6EnzEd9S6&#10;UZ/LnysHbwts7LTrzC7P1IdZUgca4qzvxahxbCtuKt5n5b0KA234Q75a86H7/ZBmCMygDu1H0vFa&#10;FSmsUZXXCvZdby964HuAbB120ueDrLJMrLwrwc7GWEP0YEbOC+JrKgywyizSdfnFFtM3T2ZhXsQ8&#10;zHY0D0TERzx1POg4jcdGeeXPk4MPAYvtFr8EXg0Mg1/0NUhOe/Fy8W8mLqOLdjM9VrbvypeVWOgM&#10;41P+ClLMoW0tmtPVVvWyFexUF1tK2O5JbSat5YHbh2tc2VElmGzMg1K9zG4W677CxvnYhSHMpz1M&#10;WWYH1bh5/+bLPf57ts1cNzNHO//VaDy88UdWO62G+IX5RaUbzM5lgwsPnz6f+ccCjyElepl5SdP4&#10;qzIx0jcmBO9DZVhTtu48lc42/YIu/9BAK9ixo/tRyqwxlKjS2I/3biXr1a7vbQplIdbGeLdyfS1f&#10;FO9hdqXKIKvFzkcv9Gc+2DFla2IouP3gNjKbHp7mMO0rmeU5+NvRTZPH2tu67cGgg2dZu7zp9B+6&#10;3ON3Hj2fMsBi58Ci3U3tS/ZYcYUHpC+Ex2Ug26PvqN0x4znq1950vUEFivyhHp3s2IZm9R1PdQeY&#10;UZl+q6jdCDNyW2RBSU6b6BkL9tU9e6iGSM5ovLxXEgRY1sRl+1jcKdp9+akK/S1nuPle6snvhzBR&#10;zPRmzbxvACzHupZw7ZHnCU/7CY4TPlz+6Rx8OMyyn1XK1sd2/unw0wnGtsh+BRBZBEHYeOvB48G9&#10;V2zrV6KH2WLWeN789xpmGMuzYEITChKmTdYGULmfBQ1u049adJsttHc5edCmJkzYlGJ7uvKAlTTE&#10;xJ7aT9ukb1+jTG5c0rN4rMDCi/EA9zTPS3Rf4V+su6ljxf6WYzf4BP2RnpExnuu8lemVvlJDYBX4&#10;vsB9Z1ZuX9kVocYy+3LwXwGSaW7ct3E6a/SI6JTojDewz40BQo/VQX5M9pSZOSP4elL/uY6+f7Zb&#10;4NqjyXjb4Z8NtJ5VuueK5Z90WbaOB2R7inUzPfha6r7iUOHOS10/6bJ8beleZvOqDbae+s1ku4Gd&#10;lrh3WuJ5ok3infu9+HmzmTBljRXQrx1BG8Oj548o6HrQ060nt3ovcV/SvpVJq782XVgO/hHkGm41&#10;vPLaXWsn7zm75wx3wbcfPH+t2fkugO/3TeiDISMzg5LuJmXwADty8+HNXss9l//canSrwvJ75+D/&#10;KXLzYKmGxXaLoazZNpy4eCLsUvSlF2y300uDkNV/EvAh30i+gf1YHnAvdMD+oP2CZV7L2g5wHFBU&#10;fo8c5OAt0EqTF2bNTIeZTdd4r+nuesx1+g6/HZt3n93tdzjocLTfJb/kkMiQOxGxEY9jUmLSsHXb&#10;G9KzS1GXHrOWvXU89Hji3sC9V3ee3rmfG5eN/QH7URDa0WtG1+lo0jFHcHOQgxzkIAc5yEEOcpCD&#10;HOQgBzn4cNBo/g+6HefG6CeE+QAAAABJRU5ErkJggg=="/>
  <p:tag name="ISPRING_PRESENTERDATA_0" val="VOG6rXAgdGjhu4MgZ2nDoW8gdmnDqm4gdOG7lSAz|SOG7jWMgdHLhu7FjIHR1eeG6v24gdGnhu4N1IGjhu41jIFTDom4gUGjGsMahbmc=|cGhvbmdsYW4zM2xlQGdtYWlsLmNvbQ==|aHR0cDovL3RodGFucGh1b25nLm1vdi5tbg==|ezUzMTAwNjYzLTE5MjEtNEM3Qi1CRjQyLTc4RkY2RDFGMEQzRn0=||SVNQUklOR19QUkVTRU5URVJfUEhPVE9fMA==|MQ==|aHR0cDovL3RodGFucGh1b25nLm1vdi5tbg==|SVNQUklOR19QUkVTRU5URVJfUEhPVE9fMQ==|U8SQVDogMDk3IDU2NyAgODgzNw=="/>
  <p:tag name="ISPRING_PRESENTATION_TITLE" val="Toán lớp 3 - Phép cộng trong phạm vi 10000"/>
  <p:tag name="FLASHSPRING_ZOOM_TAG" val="42"/>
  <p:tag name="ISPRING_PRESENTATION_INFO_2" val="&lt;?xml version=&quot;1.0&quot; encoding=&quot;UTF-8&quot; standalone=&quot;no&quot; ?&gt;&#10;&lt;presentation2&gt;&#10;&#10;  &lt;slides&gt;&#10;    &lt;slide id=&quot;{55C38038-AE04-429A-B5F2-2957A26B345A}&quot; pptId=&quot;256&quot;/&gt;&#10;    &lt;slide id=&quot;{A3FCBF4C-D2E9-4CDF-B17D-349821C66176}&quot; pptId=&quot;258&quot;/&gt;&#10;    &lt;slide id=&quot;{D2B33F5B-DE50-421A-AE1B-BF8BE56E2B48}&quot; pptId=&quot;260&quot;/&gt;&#10;    &lt;slide id=&quot;{325F9562-8E76-445F-B522-C076BB6EAD8D}&quot; pptId=&quot;267&quot;/&gt;&#10;    &lt;slide id=&quot;{7A6A2E29-1992-4288-BADC-9D39CEC2950B}&quot; pptId=&quot;271&quot;/&gt;&#10;    &lt;slide id=&quot;{A199A514-F4F9-418F-90A5-AD593E04AEA9}&quot; pptId=&quot;272&quot;/&gt;&#10;    &lt;slide id=&quot;{E49E0FEA-C76F-406C-BA02-4EE8BB72842C}&quot; pptId=&quot;273&quot;/&gt;&#10;    &lt;slide id=&quot;{6329C953-4D38-4340-9336-323543A71C0D}&quot; pptId=&quot;269&quot;/&gt;&#10;  &lt;/slides&gt;&#10;&#10;  &lt;narration&gt;&#10;    &lt;audioTracks&gt;&#10;      &lt;audioTrack muted=&quot;false&quot; name=&quot;sound1&quot; resource=&quot;d95a3c33&quot; slideId=&quot;{55C38038-AE04-429A-B5F2-2957A26B345A}&quot; startTime=&quot;0&quot; stepIndex=&quot;0&quot; volume=&quot;1&quot;&gt;&#10;        &lt;audio channels=&quot;2&quot; format=&quot;s16p&quot; sampleRate=&quot;44100&quot;/&gt;&#10;      &lt;/audioTrack&gt;&#10;      &lt;audioTrack muted=&quot;false&quot; name=&quot;Audio 1&quot; resource=&quot;8a65cb37&quot; slideId=&quot;{A3FCBF4C-D2E9-4CDF-B17D-349821C66176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&quot; resource=&quot;d17a09a3&quot; slideId=&quot;{D2B33F5B-DE50-421A-AE1B-BF8BE56E2B48}&quot; startTime=&quot;0&quot; stepIndex=&quot;0&quot; volume=&quot;1&quot;&gt;&#10;        &lt;audio channels=&quot;1&quot; format=&quot;s16&quot; sampleRate=&quot;44100&quot;/&gt;&#10;      &lt;/audioTrack&gt;&#10;      &lt;audioTrack muted=&quot;false&quot; name=&quot;Audio 3&quot; resource=&quot;05c9e30c&quot; slideId=&quot;{325F9562-8E76-445F-B522-C076BB6EAD8D}&quot; startTime=&quot;0&quot; stepIndex=&quot;0&quot; volume=&quot;1&quot;&gt;&#10;        &lt;audio channels=&quot;1&quot; format=&quot;s16&quot; sampleRate=&quot;44100&quot;/&gt;&#10;      &lt;/audioTrack&gt;&#10;      &lt;audioTrack muted=&quot;false&quot; name=&quot;Audio 4&quot; resource=&quot;51190e6f&quot; slideId=&quot;{7A6A2E29-1992-4288-BADC-9D39CEC2950B}&quot; startTime=&quot;0&quot; stepIndex=&quot;0&quot; volume=&quot;1&quot;&gt;&#10;        &lt;audio channels=&quot;1&quot; format=&quot;s16&quot; sampleRate=&quot;44100&quot;/&gt;&#10;      &lt;/audioTrack&gt;&#10;      &lt;audioTrack muted=&quot;false&quot; name=&quot;Audio 5&quot; resource=&quot;f75e7840&quot; slideId=&quot;{A199A514-F4F9-418F-90A5-AD593E04AEA9}&quot; startTime=&quot;0&quot; stepIndex=&quot;0&quot; volume=&quot;1&quot;&gt;&#10;        &lt;audio channels=&quot;1&quot; format=&quot;s16&quot; sampleRate=&quot;44100&quot;/&gt;&#10;      &lt;/audioTrack&gt;&#10;      &lt;audioTrack muted=&quot;false&quot; name=&quot;Audio 6&quot; resource=&quot;4f65b844&quot; slideId=&quot;{E49E0FEA-C76F-406C-BA02-4EE8BB72842C}&quot; startTime=&quot;0&quot; stepIndex=&quot;0&quot; volume=&quot;1&quot;&gt;&#10;        &lt;audio channels=&quot;1&quot; format=&quot;s16&quot; sampleRate=&quot;44100&quot;/&gt;&#10;      &lt;/audioTrack&gt;&#10;      &lt;audioTrack muted=&quot;false&quot; name=&quot;Audio 7&quot; resource=&quot;a298a5c1&quot; slideId=&quot;{6329C953-4D38-4340-9336-323543A71C0D}&quot; startTime=&quot;0&quot; stepIndex=&quot;0&quot; volume=&quot;1&quot;&gt;&#10;        &lt;audio channels=&quot;1&quot; format=&quot;s16&quot; sampleRate=&quot;44100&quot;/&gt;&#10;      &lt;/audioTrack&gt;&#10;    &lt;/audioTracks&gt;&#10;    &lt;videoTracks/&gt;&#10;  &lt;/narration&gt;&#10;&#10;&lt;/presentation2&gt;&#10;"/>
  <p:tag name="ISPRING_PLAYERS_CUSTOMIZATION" val="UEsDBBQAAgAIADyAJku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GlGfVCojCwiLwUAAH8SAAAdAAAAdW5pdmVyc2FsL2NvbW1vbl9tZXNzYWdlcy5sbmetWEtv20YQvgfIf1gQCNACqZMUiNGDrYCi1tLC1JIhV360KIg1uZYWIbkKH3LcU3speinQoj3lVLRoT+2pPSloe1D+iPpLOiQlW8oDJJ0ANsAl9X0z3Jn5ZpZ7j55FIZqJJJUq3tce7NzXkIh9Fch4vK+N2MFHn2gozXgc8FDFYl+LlYYedW7f2gt5PM75WMD17VsI7UUiTWGZdorV9RrJYF+zu55hDW2dnnqm1be8LulrHUNFUx5fIlON1Qcf7+4+e/Bw98O9eytcExp3qJvmNhEqmR7eb0BEmWOZHrBh06P4hGkdRpbzf2zEBthqB7dGzCQUa53VRTu07eAjrfN4pJ8iczn/idSiR46DKfNck/SwR1yPWqzcGBMz3NM6pypHEz4TKFNoJsUFyiYCgprJRKA0lEH5wFdwI85FnbGeNdQJ9RzsMocYjFhU67gqSS7vlrQ8zyYqAXMpCmTKz0IRlDYhfcrn00SkYJpnkF4I/rKJhF+qiMt4p970MTUtvefptu0NsevqfdhidvVSwLRFfyGzCTwLhLoLJi7iUPEAnScCCC0X8ek0lH71S+lOk8JDO+SXtV44+jGhfY9Zlul6mPbWd7TO4XL+bwaOLOY+mi3nf7ekcnQXO1rnZPEnvwHSK3O/AKNsOf81Q/5y/ks7ngHpD0z4Z4UbbPEXevn9cv5H1I7ExpAR3cU8q4NBymIHUt51jy0H0hTHmUgQR1OephcqCbbSdTOwdcSEGhZUhME2yFnBsSaGRJGgaUki/FovTX1EjYHXZRQuuxi22OR57E8a4qBU3pitm7mZp2IrA2sLYcXmda0TqHWtQ602COsQdOmwDeIUu6Ai2K3DUP2I9PVCEwoVWkvEWoJ8XlR8eIm47wOuCOlMqjyFO8WWgFCUYpTutDPj4scjSCWim29RuooVIl6uxnImwI8kEEmtIRBiA/eK1H48Ip96Bzoxcc+DXAcl8ljZIgqLEb9EscoQD2Y89gU6Ez4vYnoJzwIZlM+K3CvtP83lF4hnK+G9s9Js2sMnd9r6syXzb3ArT8GnLBPRNKszXWzYyv2beFHU2VtdaPLqN7PvGpjqDrHeT2RSGeVh1Q/eOT5XnrWNUa0T77hTzaP1vj1xK73vEhCsrlTNERgGDqhtDDNC2BxF6AEYsqu2AX2FxOctbFJrRUAVuinHEWzVlgtHhdw3xx/jrksY9IxjcZbKrHYyK6uxCtCbQ+vDXByKTFwX45k4VzAEhoLPqgENOmMZ6dqAbsx/W62CEWaCyxQIx6vZKkWhjMD/oAHnaIjXO1AJ/NabHKs8DMriDeWTUuRhb/NIvD5ZnicqKu+GPF0nb9VkHr2LF9XLOZVRu8VIclV/jeOzUX43j5KLdQeGEEOnRjG5GEWthg1BUALFVpjMXQ8+UAsRz/wJNNNzlcdBQ6LqUNPDBzqQrd6ZLX6P0BMJ83LUkOUVX+wJTLcxmixf/CBbMRQTGYggvmL6jKpMpJ/XkTC9u43rDwgyBovnTYCrY+Aayhyd9mtxBLLwvRyzeNVaIhXBrZ16u5Dkq6DpjOnGYAh1AAMgW7742kYvv1t8SwfocPHNsA3TUHcOQdPKI0JxPHjO2qDLjW+x5RvQ66N4noUyFm2wr3YTNlj8SPuIEYrY4isD9cly/nMtIbwyI7an93rlVwooQzh3Pqm6ZwDnHX/1uSJUY9WUzBhABuFX+UQgs7aEDsZXnx+Kw3V5kDXhpAyp9N+Xv9Xhyya31jOQjGp9LRiz13ve1SotPxXt3dv4cvQ/UEsDBBQAAgAIAGlGfVDJxdlO/wMAAHkQAAAnAAAAdW5pdmVyc2FsL2ZsYXNoX3B1Ymxpc2hpbmdfc2V0dGluZ3MueG1s5VhPbxpHFL/zKUZb5RjWjombWoDl4qUgY6CwVu0TGnYHduTZme3OLISceqp6qZRcc6pUtbeckhNR2wP5IvST9O0O2EvtOuOkVJF6QDDvz2/evL8zlA+fhgxNSCyp4BVrt7hjIcI94VM+rlhnbv3hEwtJhbmPmeCkYnFhocNqoRwlQ0Zl0CdKgahEAMPlQaQqVqBUdGDb0+m0SGUUp1zBEgX4suiJ0I5iIglXJLYjhmfwpWYRkdYKwQAAPqHgK7VqoYBQWSOdCj9hBFEfLOc0PRRmdYZlYNlabIi9y3EsEu7XBBMxisfDivXZ/lFpf29vLaOhjmlIeOoTWQViSlYH2PdpagVmffqMoIDQcQDm7u6ULDSlvgoq1qNSCgPi9k2YDFyfHacwNQFO4GqFHxKFfaywXuoNYzIiMUSDyKqKEwKgG7ScpCJP1RVBk/wZxyH1XOCg1FUV69gd9Jy603PaNWdw1mtpU4013Kbbcox0+q3msTNod1ynP2i4p617K7nOuWuk1LjoOr1Ws30ycDudltvsXmtl3sr5pWxvurgMoRBJnHckVgp7AURMrR2ep6ylRoJv+Dpdo6FgkHUjzCSBAgqHxG/jkOTysH9JeR0kdy00gnOwWcXqRISjPuaQ+1RhRr0rAJkMpaIqy/n6SvooppghwIPiJOi0b12boB3kBTiWJG/amiPThPOqJ8v5H+C7YDH30GQ5/y3z0Ir3TzpfLubKRM5dvEHvXiznr0IT6fPFa2wqh9Ry/otC3nL+s5Ehy7ffd9G754sf2w10svjh1OyUL10Tua8aTVRrLF6ayH4jEuajmUgQo5cEKYEg4ZIQfgUE5fsAGsUizKjQqhSSjEJ8J5RMiX9ostEFbBEmoAl9MWJE6R2+TegzNCQjEQMuwRPookCnUuMX7wUcYSmvQfHaxge6ZJvtY+f8QXpA7E8wdKb7gUOJkTBSW8HHM8SFWuuBOzycSJIFxad+xjM5W/HDwyBpmDAd5n87GDnoLYZkO7vcJzDvtcB42wBPskJMiyuDhhKkEBKNCQwPGjTlq0lrAOhhjgRnM4Q9mCMyLesJFYkEii5gDS0/3EKtjyjPVmMYJrBj7JPYCHJn99Fe6fH+50++OCjaf37368M7lVYTtstwup0esbU7bwDGmn+7bbxH746pfkO3LuIwzVc/p3/XVWJ1Mbg5LMt2Oshvn+vpZeCTHetfnx1doNZy/lPTaD42l/Pfu8htOB2jpHT6JmJtI7DOiYlUT4/Jbm5EGpkAbXWs2wQ0VkZDCkmxtSL5T9Luo6+TOm+3k3afrts+tlr/L17Tq6vn0cZ7qGzf+lRNOSHlNARfppPp6n1bfVzagRfWraxCAdA2/y6oFv4CUEsDBBQAAgAIAGlGfVBQRLCx/QIAAIUKAAAhAAAAdW5pdmVyc2FsL2ZsYXNoX3NraW5fc2V0dGluZ3MueG1sjVbbbuIwEH3fr0Dse7NAgFZKkUIgUqVuW7Xdvq4cGIiFY0e2Q5e/Xzu2GwdIoVUlPHPO3GdoJHaYzn70etGq4hyofIeiJEhCL0MCHtb3/flr/LRYLv4mz39e35b9wIAZYfwNpMR0K7TEyXpYUbJKSkZvVoxKZfGGMl4g0p/9TNM0XMyjoEZeYrE98Gs5G7SCxk1yezsZJddQrI95OJkOhl2EFStKRA+PbMtuMrTabTmr6NqEpn66aPmhBE4w3emI4smvwbgLSbCQDxKKVkxpnCynw+soJQchQIc0HYej4fwii6AMiPM0HoTh6PZKTuPq++yPaHsssKxp46X+7aKVaAvtIk/icDIadeOpsn7cleky/p4g4Z9U0HA4Gg8HnVCCDsDbxhdpMo3vOhmsrMqjaObpXdodPmdbXdA2J4xHd91N/OIQhtZq/eqUF9NxepGgE9KOLq6ILc/JYNiP/t5Hel05Iy+6rkcHQTc9IzCTvIIocC+jEzn7fK6k2g+YbRARCuCLGtCLCvoFVcKZacsa3Ct8Yrr2QFbQID4YqQpITLwesC1v8Ekyr0+FH9+XzAuQw94KvQgbYYN8UmU9QXrCBvlG8BqeKTmcwI81huNaPEe2md9XX2mBIvV09XIvp9WeHvXiCs+1FThMwdYw0+dAHWskMaPvuADdvCioVSay4CS0iKI93taM3xqXHeqcRBQcKezAnR+vSGJJ4NzU1aGqW+23rX5fHkrz1dCkaN49qS75fR9JiVZ5obIV/Z7lqVVRZsx34inDFgf4A90wj1MH1kUqEN8Bf2eMXOuGMgnXYpnZr65gosArQRScr3FkjZwrPq2KDPhS9QyDm522zOByvM2J+pMfGD5h7ZS2ZR1aQ5W5skcRJl9wT2JHABBf5W50zcNoiopITGAP7gB4gjrlrtwioWa0a9xi+Qgb6Q+clVw1kfZeNKPSviOe/Az+Q4V1lmAU7Zm3/ttDL1Em6sRa2+8OcWO5dZrdRdOj56dlBHaWWpaV/rSCSqj//fwPUEsDBBQAAgAIAGlGfVDY8Lhn6gMAAAoQAAAmAAAAdW5pdmVyc2FsL2h0bWxfcHVibGlzaGluZ19zZXR0aW5ncy54bWztV09vIzUUv+dTWIP2uJl2W8pSJalKOiFR0yQkU9GeImfGyVjrsYexJ9nsiRPigrR73RMSghsnOA0CDtkvEj4Jb8ZJO9mWrLsiwIFDlfr5/X7v+f3x81ROnocMTUksqeBVa7+8ZyHCPeFTPqlal27j8VMLSYW5j5ngpGpxYaGTWqkSJSNGZTAgSoGqREDD5XGkqlagVHRs27PZrExlFGe7giUK+GXZE6EdxUQSrkhsRwzP4UfNIyKtFYMBAfyFgq9gtVIJoYpmuhB+wgiiPnjOaXYozJoqZJattUbYezaJRcL9umAiRvFkVLU+ODo9PDo4WOtopjMaEp6FRNZAmInVMfZ9mjmB2YC+ICggdBKAt/t7hxaaUV8FVevJYUYD6vZdmpxcHx1nNHUBMeBqxR8ShX2ssF5qgzEZkxiSQWRNxQkB0g1ZQVOR5+pGoEX+nOOQei7soCxSVevMHfadhtN3OnVneNlva1eNEW7LbTtGmEG7deYMO13XGQyb7kX7wSDXuXKNQM3rntNvtzrnQ7fbbbut3i0qj1YhLhV7M8QVSIVI4mIgsVLYCyBjah3womStNRZ8I9bZGo0Eg6IbYyYJ9E84In4Hh+Bjr8EtNAbH2bxqdSPC0QBzqHWqMKPeDUImI6moymu8sdI+jSlmCOoYmpGgi4F1a1NHxAtwLEnRl/WOzCrMq50v098hWMEi9dB0mf6ah2S191eYTxapMtFzFz+jN6+W6Y+hifbV4idsqofUMv1eIW+ZfmfkyPKXr3rozcvFN50mOl98fWF2yteuid6nzRaqNxevTXQ/Fwnz0VwkiNFnBCmBoMKSEP4LCCo2PhrHIsylDEuFJKOQ3yklM+KfmBi6BhNhAki4ByNGlLbwRUJfoBEZixh4CZ7CrQlyKjV/+UHEEZbylhSvfXyke7TVOXOuHmUHxP4Uw1X0MHLoKRJGaif8eI64UGschMPDiSR5Unzq53smZyu/fxokDROm0/x3J6NAvcOU7MbKQxLzTg+MzQZ4mjdi1lw5NbQghZRoTtjw4O6mfDVaDQg9zJHgbI6wB4NDZm09pSKRINENrKnl+3uo8YjyfDWBRwxYjH0SG1Hu7T85OPzw6KOnHx+X7T++/OHxVtBqpPYYzszpmVrfOvKNkW89L96B2zLG72AbIg6zevUL+G1vh9VL4O6wrNjZ5L5/kGfT/+05Pvr3Bvlnl6fXqL1Mv20ZTcTWMv2th9ym0zUqQ2dgotYxIuuem2j19WDsFYaikQtwkU70xQBXKaMhhTLYWVv8I4V274uRbq00XZu7KbT/bqDu7cj/A3W7uvnM2fiuqdj3fnKWQL75/V4r/QlQSwMEFAACAAgAaUZ9UDI9K6DEAQAALQYAAB8AAAB1bml2ZXJzYWwvaHRtbF9za2luX3NldHRpbmdzLmpzjZTLboMwEEX3/QpEt1XU8Ey6Iw+kSl1UanZVFw6ZEhTjQcZJm0b599o0DxtMW9jgy9G9ngHP4caRl5u5zoNzaJ6b9bO5bjRQmuBbuDN12qOXSncrDjUwQUSBbFGUQAsGbovcnR0u8vFK2Pxd1ngv9y+0WEGt+bmo3rwTWut4ZbHgFq22aDuL9mHRPm3BX0Zlp6p+KtK6vdwKgWyQIROyVQOGvCQN496maRrMJnqBLRh3wP9A30kGhul0NIr8aR95dZwEUTz0dC7DsiJs/4Q5DpYk2+Qct2x1yZeXTq/3FXD5wTen2CS6H4Y6QItaPAoo28FpMp3HXj+pfqoaTrlxGPjexApTsgSq+YbDIPBHv6CGcbegFr0r6kKc6XCubp2uSA6dLkVJEPm+iTHpZelmPE+6nIBP8UMEnh96Q4OgZA+8YzVLp3EyNkCstlU3cpKOU3NrHHPVkQ4aJP7Y7PkFpUhWBcvPVcziMLVyarPKtu+XvBZ6+mrGEcLWEVrbTl/ZNzn+cezFxdDIrVu5T7ZcahOZTURLctU3hLq7Ee1BotavjkuEINm6lPNBzkbZB8I3wBeItFkyFHJmOm9/7dgcy8eb4zdQSwMEFAACAAgAakZ9UF7AQiaVFgAAcSMAABcAAAB1bml2ZXJzYWwvdW5pdmVyc2FsLnBuZ+1afViSZ9u/q6dZNmtb+djKpLY926qVffn9tbKtL9E2VJYGZM5KDdEMP1DAWsutUmstxfxgzg0ERDIFVARKK5qaWAioiFSmJAikCMiXvOjzPO/7/vMex/v+9/4Rx3EfHNd1/47zOs/f+TvP677u4/75aOQBN9d1rgAAuB06uP9bAFisd17Xlr3jnDmV4dfp/FuU+e2BfUBDr+eEc/C303vBewGgsWSFLWGpc7w8/eCxTABY2Tl/LRKg6r4HgI/fObR/b3QOXCPXMdDJx0BvzNB80cyBfPHA1zJCyufJyE9Zm5jlpY9XLGlefnnf2SrSh5AUn75nHmOF4E+uPOQVnLn3IPqn/euu/hS75coHjb8dTO6L+MelLzvvnchWYk41vMBJjucRucLB02HKIH3uL1G9I6Y2HZqBZoCsHAlcGbxKI8Hjja/STExvbRbC3iHiTfsDwJuNaF9GJTwXazYV7XAwvZ8ULQIKOLXnrLsd1Sv1CEfX8fcBoCVvCz/MoKuRO6yW44ucY05119QqeZ7x1O1lADAMixqbLcyKsk0Ev//ve0WrAaAgKIqA32RVeWSBzH1WZfJaEPC8l3OQ4Hg2ir+TZ/7Ym0eGR6F7x2r5lhF5p2LqCScKNwl9NFE2M5AKZ1kpIOuNjKGqdJdOVSp87hfO7lMdtr3MqhQQkbQIKMu4sQMBmtXlmaJGVgy5S9J290ltun3XvbHvQ9QhYPxz7Xff0dNnLQK4T2Texktmrmot58HDACB9oKgzf6kYm2IBOV6gQsjtncZAZJXyj33hUnoWpOpuL01WL5LFwfUV462MfEUzkx8nwHBVFkPTiG7FPh/NRx6feCyjqf0jRKnvktCaaS/RX/SSpz922toa1Dy0eK3B6sVg9v5h4kuSUompcma7GqXZ6gKkSZ3LypejFOZtivO6NBifMYFmG24U8jU8DCq3s9YEpvmKWf1Vg5uvR39XJzhNxdrr28RZ1oNf32IgVXYhbxRsEm9O5d4WZIUWdpGTmT1ML4Pbfi5j7Ljg95nmFDaqdct1cTOVX5WVteBfP+YWRiFrYT1tboDBR78JywsN8f3TVBufWbMDYf0Km8eECVeqoEXf8BnSGJbkGNJKGT0T8ncyFhsP72ZG8qmeQAvsNLaHFNrHTjiJOEggxdyjFYT+OLy5L/+NB34c/oZChLEuX0mB6Gl9d7nqFomMfc3axRax9vI8XWPFDSTpXSRZ/DCikK5pbuIcJSAECZwisqaN0d61fd067x2hTGH/XAA4VVD8NKseykWARV085+I8lM27DQYUnJZTdiC2pEcIwSDXPe5/WO3rtrSBDY32r7jMEV7SMJRXFasf2a6vOSFGbu1vKDn0q2uW+5uVSxlNuUACr9vSoezLkpdCB78KH136iIwnfn9bUryhFgNLSq2KtQ5hnnKYWmFhl6nI8RV7BfCm/uols2tbzIhlu3nNxi3nI16QhsAXSPV7T2K5rMHL5cyR5mt/drG62ayJLNlGBFXRZm3vZYC2TbB8sNjoPyScDphYzm44ja7ZwS8O5zasKE0ENQ2WwvbsgZ/ILz5GjNO1naATaeu60ddUaGc6jxQZYuwzvHZNYt67kxXC/3Lhww0njkgHIyu06WVUhB5Ot9eXbO5vxsHQgZP9ap/9DQaqztUakx2T5ENX06nt41INS0Sr/+GoDP6g/259N1yN8PBUn1NQV/xo9iqM41uOeWzrsLWHojOgapgE5Z0SNjEdu4iPy5JhYGgrNujUcArHM/O/XHCZIzzB+KVbj1upJGjLQCm0IrEjn/Jbv8eKVC62O0d81wQzuMbIMGJd1hdDgYqVb1LvKJxhZzvD3lDo+hNzxIBRtEWOxWQ97cvpHhXxJ4PB8aYbiYIz69Tn6ogsY3ZdviJ/+z+z23p63DTocYZqx/jh3dxlvu6ErQdjzXEoxTnPOB46DnG0Xs3z/u4WE7nU7MpSf+xnlRgmvY4SGGidIrMuWa0LbvYqY9ar4Ascp+CPgxwp6tC7KPxAKWhImeKotCSn4gu7Um3W+Fss++XlQEvl6x2IF3/se4A54DhK8BaTFvcHdOZTeCnHAl879SpjMYPVmIhu7Nb5Re6i7alyqeJm3c76Ar5d/vNtoX5bj9S/vy2NfyvOdANr7WTlr1OzGEQ0xpRd1779juSq8lsdOwm4l3T8kx6ombrkMQ/YObGRXSX0rYw2D51y3et+UIKxlo72TYNFKqwJGiZN2gbDy7KQUOM20yDs8x6UIMH+p+LbGu5irHgbOqOJDsGABkoVt1dci6JoEGqxWpHYZ33MsyfEwxm0s/QmqhkpaLXWEe0Y2altjANZVNhEbr9QI8cAz3f1rhtfnllzB3PN9Qf3/d1GITp0h4cnse1zjSFszWMU9ZHR016Z6AXcewL7oke6+wXvCj9Re5TAv3ltFZAumJ+rkmKF6umCZbTCD50du1hPcAOASx+MLwI2/rpjFQDUXMoFgGX/6FkCfPl5ghcA7Fvu3BrfU9VE4WdhQQCwseR/Bh0muAAFRzuC/xf23kLfQt9C30LfQt9C30LfQt9C30LfQv/fQ+sKsxC5+S4A8Or9/6OlfmaH7SZidkbbBMrRa0d1OWNaP8W0KYtvrMXbeylj1DHaWP1YlWQJ8Lhp/PrmJen8deTpAzqs/VB5nSq2Ii3sSQVNPCA/5RUS0BM29RmfYy3CO15mJOiocSNx2mQsUOCJmOthKAbX/7x8y2rx2shEDjUwOVfXQLMbCY1h4r8S5iBhpoGWgmzYNlNz6L2k+uxnvVN78+UoxRcur6jrM5X+cPhrnAPG2CDIjkGTWMMRGr6Sdz//HCGKe5g2Vi1xacGy7UXwJ1bCzdqxguPoG5ZGNvf8sDJAvucRjeKm/MY6FYBqq/QcJ/94eCddCLZNgeYk2kZp+1nTXyX2Ln/stEUARzPkccb7CFt5nj73STfinHDh3Q9Y2R5qoemwWe1qZVvIiElLzM8Kah9zK9HyZmZBw1IjASPoTUwd8qNqouwDJcFBfLSirk1MIosxdGQJBapXT4frWyhH8muze9io0iXnxOxIEa/XEJHYfnsoPZQZFjWK29Bh84l5nWv+2HskZPoNe8OGgi0z0Apk7lKq64z7cAp84d3Vs6WLyRRk7CgsEZaI2Mvu2jpjNH7hPrOVgJKBqNmTwSyjZr2YNf5UTwsUHwDTxhp+Q4wxQ8U6lj3GoDpZa2nIlXwXbNugyEfIMlufcProFoIFfmzl42jhh1HWAKlfkT4lpdPcH2A5LhSu0Euja+pw1ef8mi6KMKfRRFl7uGUfVEbvmIqLXcTa/gdLdtptwD1r63tSdbhhJTjoewXvG2Sql52nipbHjSDfNBhU9rvbF6eA2qgjsbCDkWN+PhtK2AmqPB9mqxtEQaM8QRIsl/cY/C8qXwlR69Ti/st6qgBJagy7tQMfTv6bbmWRqDlGHgBb4qmEXGgPz1Uj/ZHdK9nMEMtHz49yw0UrB9mos7KG7mNh0mR1W8xzxj1cDFe8xiZMCvRCdfabUlIy15N40MQKb/y5GYrJ9vw7x1qI4voj75Mjxcn1UEjFkRwbn481DSIs2aPNylqLiCiaJe4j8Gs2t4NVkclhvRkH5bnykYDxfNJGzuVRDavy4mzNfKrRZxQtaQSUQELbiDCQUC69CYFebJyjSsG32lD8VNPDKJuNuWTyv7mw28W8y+B2yMvxOEiAraioeLTAArqXoZeXhdmPcErssx+bOmyo9ilUMZrICHUERRXdv+NWbLjXYTOGqweS/eY1C36BPPf66eXYbAj7/lX97YtnUZ3J8fCPeojTA91tlYbMKl+6rNGgyqhGDgaABYm0m9lVD6SJc23ZSU4nIBW0yfjScCWJohMPnDrmqLh2P0W1/tthIwKLqal4lO/DDGCHWX6Uaqpnhwt18h6K8ILrNISr5AwJUdMejy+Z19/ukMU6vn21hy6WD7pGC4Ivdxpizozg9E9LWjyt7dZ5amphTFS0zHCDdjvbsDPkg92wNZ4QBs/dfzy+toJQLPg2G6HaPyLAcKu1Pabl/K5V8sZyCxyMNFJwluKne+x9rclOfbByT707dJPo0OR5BELkiWBs+JVM24ddgZdD54g83TErCSXcChUrvCpgjgFzNDc5NF4+56ewyfPIyO4SnyKzk/XHWfVQJk8UiFLf8upE42QZMEP+Z3KoMLVK2BycSkQGGQ24KtyZwciMm0rlj+b1gZ/2ZAMVpFsrp32IrHf8e2kdyBLUj0O8TFiSe731ItXhGsFt6IPJJqiYQhK4YcgvxYKZemo9xG2Y5qXXjamv/oJBdMclQcXqjXxtnlxbSRptPP/d9kLtfumonzqgRjtS/9lzXwN3SKIgR/a5kzh8dBxfUcpYEMdpCxWtljLf9TP/5qyIvxk8p5qjiCe539zxgqA9WtQzAXXFZiZSiug+TPRQKeNGBBqMF61iVYyvHNkwlxJn4FdJVJ5Q9OGqJWxR3hDL9p2ohUHyLaxX6ukreQYMTInkPpOdvK2oaaw8jwhhVJuG0mDVFCG6okGpxKLTXrbNV7tf9N5J6nNYwsTRL6k7WtGfP8/Yzdy25bnEXypcyfqzY7LZjZrP7eQyRmJELGf8h5dOVSMQR3+N097GR8WbOjGKRTgE1zKYRGOWZJYXC+Z+2ypajmFWr4qVrX7tLAQ6x+cJH6mmh33mLP3GJxC9GvWJpJHCqGasf03mvWiwvnTY7rWEEX/vdcPa+tXP9p51ewl5vBVroyeh3z+aJD/F/byOw4xhwQtMDx/wOKoQhqbZ2LqKZ+DNsZQXtmxNHdxMakSAkSsnOEMGcMo2aBGW682cFAWaAs9zG+JFGG4qjmnHBFuDBzEjf4IG630NPJRlpp1aLxOrt8SXndY0KQdlDDZ+2wEdhFlkWYxqu39+A9MRJRt9L8GrBS2aGsiWqR+02K/HGZY3i39uivxd5PLKGVg8nmlsFIvIxJvOuuo/ZV0UA3qX2TDWBvoAokiXymcY0n7zHyVyTaMogf7D7Jrpw2xEt6VSvCk9j93u/XeVrd/jlTUtOmLvOVqxPTDM2L7lRIOIVl+fRCY8wjlL8hEPXdG1it6ZJetvkVgtrXSZESmk5MdVYzXdmJo7paZzMXcQ3Qya0ZGc5/lRzxJ2WrAXMYDHCFyUxpfUr1ZFMyKwTjEgNYk0ctQC+ZQnf1x8DNYaI7CdMD9NN/n1dd+qrawL6Ygc2l3DWt2KS9WnXTiGrx9gsuf6YOZdS/+KUTyo04+ydLFJSduCHu4xOi3sNNJl0SPqo0l0slh9WyIjha1gJWCYyKZtjJ2TOMx6iXNLsHgeH/tTzaKxxtAR/yJxdGq2Zwr7evsRyoThvgTUUdi7fN4hsDo3CmOZydxl4N4e8kxF+BP+7Zv/moaG9eNWbQ5bfeAES1FH9wMZ5be8oUvvVUd5Q12EhlkdzmKnLGS+uBElJ03DC2Oi1Mgm9GvPFlSetgJ6rOw0VapXmWBsTbyigsASbOoITlc/Gp0qH7UOMD61dur7Ahb2pOQQ3aEoIi5yoVMm9rvYZgae8DimfyYRn0cfrSkWaqomnylvQDrzw06Kss8GHUeBmBMc/djR1+1bAEnGiOiIYgKhO5wdlsqBRCTynbEkKtrAY4WSGpW42Usf6DCMfmM9X6ExVnaRxwalvBnfwdC/Dyl+r9e3/jzkIGsyftqBv+ewvDqQjXJM+WlGZi1SObkrZaj/nZyGiZzJm6ewB8EitqUz01KQtsBbvDAgXoZRC/9a2GluzT3fnPobg2jAxfPnCTS1rrI/mC+pH6S+v6I/146Swy2YQu6SXBDUTjjCZehj1aGsFw1dXXEsn6V/SV7cKUVrGF0SvWKn3XNXkd1p8RpW7XsLFFcIV2p8g79HVMzrLhxr5D3zuEjnfzVYioBqHCKj/34CKPooo2/udZjZhUPEzaA0I/qBq1r9aoeNk8XAjn1sUi0zpDOdITDo3TGf3Z9L31pYXVY53/g/ZQbLEcfIBivSnDKfhYBHgafcP1FhXa5Q5vr9PpmdDYIHaEUCVWJLcQkGFniN/oJeQmHCXdrmJHd6A9RWyaa0vEjq3bulSPT1ehyNH9st6m7lruBy3wsgEcNJGfO62PnjK+wYd6V67YzFKVbfpWqskVnuzMAExo78koK8K/FmalIRx/g7Q2fAPY0pfCLrYcwlc5HDahZOzj0MyzNw74U+qbVPr8JbuYEx7KEI/eJq3w3hf4ZVHq5aSw40XJBcYOLSdBfpC9LBqh7I7ZGiVVUV/1QS/QLOR1zlbOtRuBcivzkFQl15NyRySyVSuCl1Y6q7BIPBbx3Y1GRobLGz7igbS5H0++ni7m+V1cgKXs7rq1fSmujZ9cnD86YiNuUichmdVKeaqGxe2COeL8TcHAxDMXG+dOIB+gjKu72h1mga0pGRGe4JuFG644UbB2+NKsHDGc6H9GT4PREpkTzz8UfYemnhySr/eEVNCrRqB3nez3BVOD7kKSMllzS9UIaVJ103Q7gU1MGMYr4fQklwRW64pPbcLX+vjkONYXi2JbzJ3zW/03barV0BpjKhoxfi8UFnlv+jJSv0qzqaQ2lR+ZOdJi9i+ZDX9FDZnFn+Ge6FTpvFN+3qaHcg8adNMIWlzP+5i2MqzLOkDBIhANNWJyrMQ+TF+Ko9ZGePcTbTcd+F3iUYggNMitYpB/Oky0iwViZ9qixvO7QDzL+KKRdmKLNT1znBl2VTFGLe2eF3BB+Mexiu0g3XbCy5EjfHyUbYUIrMKO5IpGMCNNvNYTteI9Z3fpStWHOiVXG+vfJkXs9ZcVURRnseO0nqt1oOmwdOv7/AiWzHQkNKRFz3htidVOgXThT8qBhleaYCzEUath3HBuUUKxvZpEanlv35FrWPFNtOWq6/CuWr3DkmvhY1LB2HOMyosM9sMYNxSrtDFZ/NmBvhv6nEfE/o2GqqKC6D1Au6kbfniyHtPx9aNz1ZjZ/m+OFw1crbjzA+zBc2nq0cARI41nTYXrorTFwhcvcl/l266YrOnJkYouVtbj/Hn8gJePiP0J9oJRTdrbGCCEPwVDMxEyvyd1JYKR0F5Sr9jWQnNx22FaI18IXQf692Gfbarczq2V3oPJXAXrbkbip/lONcLr83tzg0oAfxsvgZ0n98u3iGAA75mO+GlynHQ07dRLoyhlGB8MgMGeKmtP1f6531s1v1wRqCI2mG5FjtbYWZdH/pMuePZ7tCx13r5h68mllxp4Svo1TNlT+HMtgitccJhSUcb+AVHCz+l/sxIR4560EPfISQ6oBmz+tqlvclxOfFf+3nLW/dwM5oGnu1g5izcUNQOsjOXDVsRSDIuZ7Tr7vnXmprdbicd68MIxEWkOPMu4z8TgX+KeLDEo8Cl5rtsUst6iDf1a3pgfx1QlnL4LlzBG82+sCEbyWmTIVw9NVC53QMGjUeScpdBCjLfg3X/gLZfSMjlAgRzK2RuuqFpx1KPP7lSJPeMeXi5eX3tXUMNGfMQ1PTmOXjSwGAfcjZ/vwZSqXjiYn/valaAJ+p3OhowJtf5pWMRm/Y6wUUuHxFCHse7jDwJxd6uvXmLdoWWjJkPQC0rFk4k4c0572MEiwHgHsbjNHF+DMmpnfv6vlPQdQUT0efVlhd+dliAMiWQgLmamB261DZuKsTK4eY7RR8VKHZYnpVprwyP/NNq70cr1imN+jUUZPz35kMLwOAnPQtZCgcb1SkmRyLsuWlH8YkUrcCzt+hryL3N+w7cfE/AFBLAwQUAAIACABqRn1QDxMtz0wAAABqAAAAGwAAAHVuaXZlcnNhbC91bml2ZXJzYWwucG5nLnhtbLOxr8jNUShLLSrOzM+zVTLUM1Cyt+PlsikoSi3LTC1XqACKAQUhQEmh0lbJxAjBLc9MKcmwVTI3RlKSkZqZnlFiq2RqYgEX1AcaCQBQSwECAAAUAAIACAA8gCZLqQHEdvsCAACwCAAAFAAAAAAAAAABAAAAAAAAAAAAdW5pdmVyc2FsL3BsYXllci54bWxQSwECAAAUAAIACABpRn1QqIwsIi8FAAB/EgAAHQAAAAAAAAABAAAAAAAtAwAAdW5pdmVyc2FsL2NvbW1vbl9tZXNzYWdlcy5sbmdQSwECAAAUAAIACABpRn1QycXZTv8DAAB5EAAAJwAAAAAAAAABAAAAAACXCAAAdW5pdmVyc2FsL2ZsYXNoX3B1Ymxpc2hpbmdfc2V0dGluZ3MueG1sUEsBAgAAFAACAAgAaUZ9UFBEsLH9AgAAhQoAACEAAAAAAAAAAQAAAAAA2wwAAHVuaXZlcnNhbC9mbGFzaF9za2luX3NldHRpbmdzLnhtbFBLAQIAABQAAgAIAGlGfVDY8Lhn6gMAAAoQAAAmAAAAAAAAAAEAAAAAABcQAAB1bml2ZXJzYWwvaHRtbF9wdWJsaXNoaW5nX3NldHRpbmdzLnhtbFBLAQIAABQAAgAIAGlGfVAyPSugxAEAAC0GAAAfAAAAAAAAAAEAAAAAAEUUAAB1bml2ZXJzYWwvaHRtbF9za2luX3NldHRpbmdzLmpzUEsBAgAAFAACAAgAakZ9UF7AQiaVFgAAcSMAABcAAAAAAAAAAAAAAAAARhYAAHVuaXZlcnNhbC91bml2ZXJzYWwucG5nUEsBAgAAFAACAAgAakZ9UA8TLc9MAAAAagAAABsAAAAAAAAAAQAAAAAAEC0AAHVuaXZlcnNhbC91bml2ZXJzYWwucG5nLnhtbFBLBQYAAAAACAAIAGACAACVLQAAAAA=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Giới thiệu bài"/>
  <p:tag name="ISPRING_SLIDE_INDENT_LEVEL" val="0"/>
  <p:tag name="TIMING" val="|15.618"/>
  <p:tag name="ISPRING_SLIDE_ID_2" val="{D2B33F5B-DE50-421A-AE1B-BF8BE56E2B48}"/>
  <p:tag name="GENSWF_ADVANCE_TIME" val="63.55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PLAYER_LAYOUT_TYPE" val="Video"/>
  <p:tag name="GENSWF_SLIDE_TITLE" val="Xem phim tìm hiểu ví dụ"/>
  <p:tag name="ISPRING_SLIDE_INDENT_LEVEL" val="1"/>
  <p:tag name="TIMING" val="|2.939|13.531|5.514|4.546|3.462"/>
  <p:tag name="ISPRING_SLIDE_ID_2" val="{7A6A2E29-1992-4288-BADC-9D39CEC2950B}"/>
  <p:tag name="GENSWF_ADVANCE_TIME" val="78.24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PLAYER_LAYOUT_TYPE" val="Video"/>
  <p:tag name="GENSWF_SLIDE_TITLE" val="Xem phim tìm hiểu ví dụ"/>
  <p:tag name="ISPRING_SLIDE_INDENT_LEVEL" val="1"/>
  <p:tag name="TIMING" val="|2.939|13.531|5.514|4.546|3.462"/>
  <p:tag name="ISPRING_SLIDE_ID_2" val="{7A6A2E29-1992-4288-BADC-9D39CEC2950B}"/>
  <p:tag name="GENSWF_ADVANCE_TIME" val="78.24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PLAYER_LAYOUT_TYPE" val="Video"/>
  <p:tag name="GENSWF_SLIDE_TITLE" val="Xem phim tìm hiểu ví dụ"/>
  <p:tag name="ISPRING_SLIDE_INDENT_LEVEL" val="1"/>
  <p:tag name="TIMING" val="|2.939|13.531|5.514|4.546|3.462"/>
  <p:tag name="ISPRING_SLIDE_ID_2" val="{7A6A2E29-1992-4288-BADC-9D39CEC2950B}"/>
  <p:tag name="GENSWF_ADVANCE_TIME" val="78.24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PLAYER_LAYOUT_TYPE" val="Video"/>
  <p:tag name="GENSWF_SLIDE_TITLE" val="Xem phim tìm hiểu ví dụ"/>
  <p:tag name="ISPRING_SLIDE_INDENT_LEVEL" val="1"/>
  <p:tag name="TIMING" val="|2.939|13.531|5.514|4.546|3.462"/>
  <p:tag name="ISPRING_SLIDE_ID_2" val="{7A6A2E29-1992-4288-BADC-9D39CEC2950B}"/>
  <p:tag name="GENSWF_ADVANCE_TIME" val="78.24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PLAYER_LAYOUT_TYPE" val="Video"/>
  <p:tag name="GENSWF_SLIDE_TITLE" val="Hoạt động 2: Thực hành"/>
  <p:tag name="TIMING" val="|4.983"/>
  <p:tag name="ISPRING_SLIDE_ID_2" val="{6329C953-4D38-4340-9336-323543A71C0D}"/>
  <p:tag name="GENSWF_ADVANCE_TIME" val="19.78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HDD1: Tìm hiểu ví dụ"/>
  <p:tag name="ISPRING_SLIDE_INDENT_LEVEL" val="0"/>
  <p:tag name="TIMING" val="|3.55"/>
  <p:tag name="ISPRING_SLIDE_ID_2" val="{325F9562-8E76-445F-B522-C076BB6EAD8D}"/>
  <p:tag name="GENSWF_ADVANCE_TIME" val="19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PLAYER_LAYOUT_TYPE" val="Video"/>
  <p:tag name="GENSWF_SLIDE_TITLE" val="Xem phim tìm hiểu ví dụ"/>
  <p:tag name="ISPRING_SLIDE_INDENT_LEVEL" val="1"/>
  <p:tag name="TIMING" val="|8.549|3.008|6.724"/>
  <p:tag name="ISPRING_SLIDE_ID_2" val="{E49E0FEA-C76F-406C-BA02-4EE8BB72842C}"/>
  <p:tag name="GENSWF_ADVANCE_TIME" val="68.83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1979</TotalTime>
  <Words>886</Words>
  <Application>Microsoft Office PowerPoint</Application>
  <PresentationFormat>On-screen Show (4:3)</PresentationFormat>
  <Paragraphs>144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.VnAristote</vt:lpstr>
      <vt:lpstr>.VnAristoteH</vt:lpstr>
      <vt:lpstr>Arial</vt:lpstr>
      <vt:lpstr>Calibri</vt:lpstr>
      <vt:lpstr>Calibri Light</vt:lpstr>
      <vt:lpstr>Cambria Math</vt:lpstr>
      <vt:lpstr>Courier New</vt:lpstr>
      <vt:lpstr>HP001 5 hàng</vt:lpstr>
      <vt:lpstr>Times New Roman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HP</cp:lastModifiedBy>
  <cp:revision>362</cp:revision>
  <dcterms:created xsi:type="dcterms:W3CDTF">2020-03-27T15:50:07Z</dcterms:created>
  <dcterms:modified xsi:type="dcterms:W3CDTF">2023-05-01T02:31:28Z</dcterms:modified>
</cp:coreProperties>
</file>